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7"/>
  </p:notesMasterIdLst>
  <p:sldIdLst>
    <p:sldId id="308" r:id="rId2"/>
    <p:sldId id="346" r:id="rId3"/>
    <p:sldId id="347" r:id="rId4"/>
    <p:sldId id="349" r:id="rId5"/>
    <p:sldId id="350" r:id="rId6"/>
    <p:sldId id="351" r:id="rId7"/>
    <p:sldId id="352" r:id="rId8"/>
    <p:sldId id="353" r:id="rId9"/>
    <p:sldId id="374" r:id="rId10"/>
    <p:sldId id="355" r:id="rId11"/>
    <p:sldId id="356" r:id="rId12"/>
    <p:sldId id="357" r:id="rId13"/>
    <p:sldId id="358" r:id="rId14"/>
    <p:sldId id="359" r:id="rId15"/>
    <p:sldId id="360" r:id="rId16"/>
    <p:sldId id="361" r:id="rId17"/>
    <p:sldId id="362" r:id="rId18"/>
    <p:sldId id="364" r:id="rId19"/>
    <p:sldId id="365" r:id="rId20"/>
    <p:sldId id="366" r:id="rId21"/>
    <p:sldId id="367" r:id="rId22"/>
    <p:sldId id="368" r:id="rId23"/>
    <p:sldId id="369" r:id="rId24"/>
    <p:sldId id="370" r:id="rId25"/>
    <p:sldId id="371" r:id="rId26"/>
    <p:sldId id="372" r:id="rId27"/>
    <p:sldId id="375" r:id="rId28"/>
    <p:sldId id="376" r:id="rId29"/>
    <p:sldId id="378" r:id="rId30"/>
    <p:sldId id="379" r:id="rId31"/>
    <p:sldId id="380" r:id="rId32"/>
    <p:sldId id="381" r:id="rId33"/>
    <p:sldId id="382" r:id="rId34"/>
    <p:sldId id="383" r:id="rId35"/>
    <p:sldId id="384" r:id="rId36"/>
    <p:sldId id="385" r:id="rId37"/>
    <p:sldId id="390" r:id="rId38"/>
    <p:sldId id="363" r:id="rId39"/>
    <p:sldId id="391" r:id="rId40"/>
    <p:sldId id="392" r:id="rId41"/>
    <p:sldId id="393" r:id="rId42"/>
    <p:sldId id="399" r:id="rId43"/>
    <p:sldId id="400" r:id="rId44"/>
    <p:sldId id="401" r:id="rId45"/>
    <p:sldId id="402" r:id="rId46"/>
    <p:sldId id="404" r:id="rId47"/>
    <p:sldId id="405" r:id="rId48"/>
    <p:sldId id="406" r:id="rId49"/>
    <p:sldId id="407" r:id="rId50"/>
    <p:sldId id="408" r:id="rId51"/>
    <p:sldId id="394" r:id="rId52"/>
    <p:sldId id="398" r:id="rId53"/>
    <p:sldId id="395" r:id="rId54"/>
    <p:sldId id="396" r:id="rId55"/>
    <p:sldId id="397" r:id="rId56"/>
    <p:sldId id="271" r:id="rId57"/>
    <p:sldId id="417" r:id="rId58"/>
    <p:sldId id="409" r:id="rId59"/>
    <p:sldId id="410" r:id="rId60"/>
    <p:sldId id="411" r:id="rId61"/>
    <p:sldId id="412" r:id="rId62"/>
    <p:sldId id="413" r:id="rId63"/>
    <p:sldId id="414" r:id="rId64"/>
    <p:sldId id="415" r:id="rId65"/>
    <p:sldId id="416" r:id="rId66"/>
  </p:sldIdLst>
  <p:sldSz cx="9144000" cy="5143500" type="screen16x9"/>
  <p:notesSz cx="6858000" cy="9144000"/>
  <p:embeddedFontLst>
    <p:embeddedFont>
      <p:font typeface="Cambria Math" panose="02040503050406030204" pitchFamily="18" charset="0"/>
      <p:regular r:id="rId68"/>
    </p:embeddedFont>
    <p:embeddedFont>
      <p:font typeface="Nunito"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765E59-2C99-4F2F-845A-0A44F816C8FE}" v="26" dt="2025-02-04T14:41:54.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7" autoAdjust="0"/>
    <p:restoredTop sz="95033" autoAdjust="0"/>
  </p:normalViewPr>
  <p:slideViewPr>
    <p:cSldViewPr snapToGrid="0">
      <p:cViewPr varScale="1">
        <p:scale>
          <a:sx n="104" d="100"/>
          <a:sy n="104" d="100"/>
        </p:scale>
        <p:origin x="76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son  Sharma" userId="12a83f1a-1392-49ce-b263-34e33e9fb458" providerId="ADAL" clId="{67E622E0-E1AF-4F25-BEA0-68C00D15481B}"/>
    <pc:docChg chg="undo redo custSel addSld delSld modSld">
      <pc:chgData name="Nelson  Sharma" userId="12a83f1a-1392-49ce-b263-34e33e9fb458" providerId="ADAL" clId="{67E622E0-E1AF-4F25-BEA0-68C00D15481B}" dt="2025-02-05T11:31:17.767" v="724" actId="20577"/>
      <pc:docMkLst>
        <pc:docMk/>
      </pc:docMkLst>
      <pc:sldChg chg="addSp delSp modSp mod modNotesTx">
        <pc:chgData name="Nelson  Sharma" userId="12a83f1a-1392-49ce-b263-34e33e9fb458" providerId="ADAL" clId="{67E622E0-E1AF-4F25-BEA0-68C00D15481B}" dt="2025-02-05T11:31:17.767" v="724" actId="20577"/>
        <pc:sldMkLst>
          <pc:docMk/>
          <pc:sldMk cId="637139913" sldId="346"/>
        </pc:sldMkLst>
        <pc:spChg chg="mod">
          <ac:chgData name="Nelson  Sharma" userId="12a83f1a-1392-49ce-b263-34e33e9fb458" providerId="ADAL" clId="{67E622E0-E1AF-4F25-BEA0-68C00D15481B}" dt="2025-02-05T11:31:17.767" v="724" actId="20577"/>
          <ac:spMkLst>
            <pc:docMk/>
            <pc:sldMk cId="637139913" sldId="346"/>
            <ac:spMk id="3" creationId="{8DD1F0AA-6290-6A77-F3D6-D4C8410895BF}"/>
          </ac:spMkLst>
        </pc:spChg>
        <pc:spChg chg="mod">
          <ac:chgData name="Nelson  Sharma" userId="12a83f1a-1392-49ce-b263-34e33e9fb458" providerId="ADAL" clId="{67E622E0-E1AF-4F25-BEA0-68C00D15481B}" dt="2025-02-05T09:44:53.633" v="109" actId="1076"/>
          <ac:spMkLst>
            <pc:docMk/>
            <pc:sldMk cId="637139913" sldId="346"/>
            <ac:spMk id="4" creationId="{6402E0B9-611B-5065-1383-0C7F8F84C445}"/>
          </ac:spMkLst>
        </pc:spChg>
        <pc:picChg chg="add del mod">
          <ac:chgData name="Nelson  Sharma" userId="12a83f1a-1392-49ce-b263-34e33e9fb458" providerId="ADAL" clId="{67E622E0-E1AF-4F25-BEA0-68C00D15481B}" dt="2025-02-05T09:44:08.135" v="100" actId="478"/>
          <ac:picMkLst>
            <pc:docMk/>
            <pc:sldMk cId="637139913" sldId="346"/>
            <ac:picMk id="6" creationId="{9E8BBDCC-3A3C-973B-145E-40E4A05722E3}"/>
          </ac:picMkLst>
        </pc:picChg>
        <pc:picChg chg="add mod">
          <ac:chgData name="Nelson  Sharma" userId="12a83f1a-1392-49ce-b263-34e33e9fb458" providerId="ADAL" clId="{67E622E0-E1AF-4F25-BEA0-68C00D15481B}" dt="2025-02-05T09:45:43.511" v="133" actId="1076"/>
          <ac:picMkLst>
            <pc:docMk/>
            <pc:sldMk cId="637139913" sldId="346"/>
            <ac:picMk id="8" creationId="{4478C326-58DF-4533-B079-5CA9A7E15DB9}"/>
          </ac:picMkLst>
        </pc:picChg>
      </pc:sldChg>
      <pc:sldChg chg="addSp delSp modSp add mod">
        <pc:chgData name="Nelson  Sharma" userId="12a83f1a-1392-49ce-b263-34e33e9fb458" providerId="ADAL" clId="{67E622E0-E1AF-4F25-BEA0-68C00D15481B}" dt="2025-02-05T09:49:35.199" v="213" actId="20577"/>
        <pc:sldMkLst>
          <pc:docMk/>
          <pc:sldMk cId="155823247" sldId="347"/>
        </pc:sldMkLst>
        <pc:spChg chg="del">
          <ac:chgData name="Nelson  Sharma" userId="12a83f1a-1392-49ce-b263-34e33e9fb458" providerId="ADAL" clId="{67E622E0-E1AF-4F25-BEA0-68C00D15481B}" dt="2025-02-05T09:49:12.450" v="182" actId="478"/>
          <ac:spMkLst>
            <pc:docMk/>
            <pc:sldMk cId="155823247" sldId="347"/>
            <ac:spMk id="3" creationId="{DF6A7E3A-8FC6-C16D-18B3-803E6AD7CE39}"/>
          </ac:spMkLst>
        </pc:spChg>
        <pc:spChg chg="mod">
          <ac:chgData name="Nelson  Sharma" userId="12a83f1a-1392-49ce-b263-34e33e9fb458" providerId="ADAL" clId="{67E622E0-E1AF-4F25-BEA0-68C00D15481B}" dt="2025-02-05T09:49:35.199" v="213" actId="20577"/>
          <ac:spMkLst>
            <pc:docMk/>
            <pc:sldMk cId="155823247" sldId="347"/>
            <ac:spMk id="4" creationId="{7BA62AB9-4C74-2025-F838-D40A015D2274}"/>
          </ac:spMkLst>
        </pc:spChg>
        <pc:picChg chg="add mod">
          <ac:chgData name="Nelson  Sharma" userId="12a83f1a-1392-49ce-b263-34e33e9fb458" providerId="ADAL" clId="{67E622E0-E1AF-4F25-BEA0-68C00D15481B}" dt="2025-02-05T09:49:19.575" v="184" actId="1076"/>
          <ac:picMkLst>
            <pc:docMk/>
            <pc:sldMk cId="155823247" sldId="347"/>
            <ac:picMk id="6" creationId="{9DC6D5EE-6AEE-2777-F788-C129BBBFFD91}"/>
          </ac:picMkLst>
        </pc:picChg>
        <pc:picChg chg="add mod">
          <ac:chgData name="Nelson  Sharma" userId="12a83f1a-1392-49ce-b263-34e33e9fb458" providerId="ADAL" clId="{67E622E0-E1AF-4F25-BEA0-68C00D15481B}" dt="2025-02-05T09:49:17.091" v="183" actId="1076"/>
          <ac:picMkLst>
            <pc:docMk/>
            <pc:sldMk cId="155823247" sldId="347"/>
            <ac:picMk id="8" creationId="{98E29D4A-AC88-1768-641D-14CFC259AB10}"/>
          </ac:picMkLst>
        </pc:picChg>
      </pc:sldChg>
      <pc:sldChg chg="addSp delSp modSp add mod">
        <pc:chgData name="Nelson  Sharma" userId="12a83f1a-1392-49ce-b263-34e33e9fb458" providerId="ADAL" clId="{67E622E0-E1AF-4F25-BEA0-68C00D15481B}" dt="2025-02-05T10:17:11.164" v="695" actId="478"/>
        <pc:sldMkLst>
          <pc:docMk/>
          <pc:sldMk cId="1230480145" sldId="348"/>
        </pc:sldMkLst>
        <pc:spChg chg="del mod">
          <ac:chgData name="Nelson  Sharma" userId="12a83f1a-1392-49ce-b263-34e33e9fb458" providerId="ADAL" clId="{67E622E0-E1AF-4F25-BEA0-68C00D15481B}" dt="2025-02-05T10:17:11.164" v="695" actId="478"/>
          <ac:spMkLst>
            <pc:docMk/>
            <pc:sldMk cId="1230480145" sldId="348"/>
            <ac:spMk id="3" creationId="{BA2C9C54-3687-2930-D999-5CED5ACF5EBE}"/>
          </ac:spMkLst>
        </pc:spChg>
        <pc:spChg chg="mod">
          <ac:chgData name="Nelson  Sharma" userId="12a83f1a-1392-49ce-b263-34e33e9fb458" providerId="ADAL" clId="{67E622E0-E1AF-4F25-BEA0-68C00D15481B}" dt="2025-02-05T10:16:56.401" v="693" actId="20577"/>
          <ac:spMkLst>
            <pc:docMk/>
            <pc:sldMk cId="1230480145" sldId="348"/>
            <ac:spMk id="4" creationId="{E5D5EF45-3E30-3293-54C2-003536DEB6AF}"/>
          </ac:spMkLst>
        </pc:spChg>
        <pc:picChg chg="add mod">
          <ac:chgData name="Nelson  Sharma" userId="12a83f1a-1392-49ce-b263-34e33e9fb458" providerId="ADAL" clId="{67E622E0-E1AF-4F25-BEA0-68C00D15481B}" dt="2025-02-05T10:17:08.301" v="694" actId="1076"/>
          <ac:picMkLst>
            <pc:docMk/>
            <pc:sldMk cId="1230480145" sldId="348"/>
            <ac:picMk id="6" creationId="{05D43D43-F589-1DE8-23AD-9444D3067D16}"/>
          </ac:picMkLst>
        </pc:picChg>
        <pc:picChg chg="add del mod">
          <ac:chgData name="Nelson  Sharma" userId="12a83f1a-1392-49ce-b263-34e33e9fb458" providerId="ADAL" clId="{67E622E0-E1AF-4F25-BEA0-68C00D15481B}" dt="2025-02-05T10:14:30.500" v="655" actId="478"/>
          <ac:picMkLst>
            <pc:docMk/>
            <pc:sldMk cId="1230480145" sldId="348"/>
            <ac:picMk id="8" creationId="{6A80A541-02C4-2D5C-BF56-77ADE109C748}"/>
          </ac:picMkLst>
        </pc:picChg>
        <pc:picChg chg="add mod">
          <ac:chgData name="Nelson  Sharma" userId="12a83f1a-1392-49ce-b263-34e33e9fb458" providerId="ADAL" clId="{67E622E0-E1AF-4F25-BEA0-68C00D15481B}" dt="2025-02-05T10:17:08.301" v="694" actId="1076"/>
          <ac:picMkLst>
            <pc:docMk/>
            <pc:sldMk cId="1230480145" sldId="348"/>
            <ac:picMk id="10" creationId="{73095F0C-8C44-D652-81AE-2867B26663FE}"/>
          </ac:picMkLst>
        </pc:picChg>
        <pc:picChg chg="add mod">
          <ac:chgData name="Nelson  Sharma" userId="12a83f1a-1392-49ce-b263-34e33e9fb458" providerId="ADAL" clId="{67E622E0-E1AF-4F25-BEA0-68C00D15481B}" dt="2025-02-05T10:17:08.301" v="694" actId="1076"/>
          <ac:picMkLst>
            <pc:docMk/>
            <pc:sldMk cId="1230480145" sldId="348"/>
            <ac:picMk id="12" creationId="{BEDD0432-9931-759C-9FF7-C0BCA0A91DEC}"/>
          </ac:picMkLst>
        </pc:picChg>
        <pc:picChg chg="add mod">
          <ac:chgData name="Nelson  Sharma" userId="12a83f1a-1392-49ce-b263-34e33e9fb458" providerId="ADAL" clId="{67E622E0-E1AF-4F25-BEA0-68C00D15481B}" dt="2025-02-05T10:17:08.301" v="694" actId="1076"/>
          <ac:picMkLst>
            <pc:docMk/>
            <pc:sldMk cId="1230480145" sldId="348"/>
            <ac:picMk id="14" creationId="{6F56A190-AA97-78E7-F030-86ED676FC618}"/>
          </ac:picMkLst>
        </pc:picChg>
        <pc:picChg chg="add mod">
          <ac:chgData name="Nelson  Sharma" userId="12a83f1a-1392-49ce-b263-34e33e9fb458" providerId="ADAL" clId="{67E622E0-E1AF-4F25-BEA0-68C00D15481B}" dt="2025-02-05T10:17:08.301" v="694" actId="1076"/>
          <ac:picMkLst>
            <pc:docMk/>
            <pc:sldMk cId="1230480145" sldId="348"/>
            <ac:picMk id="16" creationId="{AE69FD75-1751-8335-1980-B155B9E139DC}"/>
          </ac:picMkLst>
        </pc:picChg>
        <pc:picChg chg="add mod">
          <ac:chgData name="Nelson  Sharma" userId="12a83f1a-1392-49ce-b263-34e33e9fb458" providerId="ADAL" clId="{67E622E0-E1AF-4F25-BEA0-68C00D15481B}" dt="2025-02-05T10:17:08.301" v="694" actId="1076"/>
          <ac:picMkLst>
            <pc:docMk/>
            <pc:sldMk cId="1230480145" sldId="348"/>
            <ac:picMk id="18" creationId="{302CA34B-21AE-CF76-6737-A3078AB1A0D7}"/>
          </ac:picMkLst>
        </pc:picChg>
        <pc:picChg chg="add mod">
          <ac:chgData name="Nelson  Sharma" userId="12a83f1a-1392-49ce-b263-34e33e9fb458" providerId="ADAL" clId="{67E622E0-E1AF-4F25-BEA0-68C00D15481B}" dt="2025-02-05T10:17:08.301" v="694" actId="1076"/>
          <ac:picMkLst>
            <pc:docMk/>
            <pc:sldMk cId="1230480145" sldId="348"/>
            <ac:picMk id="20" creationId="{B6157C9C-4630-76EF-7DBC-7EC31B1D09DF}"/>
          </ac:picMkLst>
        </pc:picChg>
        <pc:picChg chg="add mod">
          <ac:chgData name="Nelson  Sharma" userId="12a83f1a-1392-49ce-b263-34e33e9fb458" providerId="ADAL" clId="{67E622E0-E1AF-4F25-BEA0-68C00D15481B}" dt="2025-02-05T10:17:08.301" v="694" actId="1076"/>
          <ac:picMkLst>
            <pc:docMk/>
            <pc:sldMk cId="1230480145" sldId="348"/>
            <ac:picMk id="22" creationId="{1A22411A-84CE-D49B-7203-3C6D1C14079B}"/>
          </ac:picMkLst>
        </pc:picChg>
        <pc:picChg chg="add mod">
          <ac:chgData name="Nelson  Sharma" userId="12a83f1a-1392-49ce-b263-34e33e9fb458" providerId="ADAL" clId="{67E622E0-E1AF-4F25-BEA0-68C00D15481B}" dt="2025-02-05T10:16:48.143" v="675" actId="1076"/>
          <ac:picMkLst>
            <pc:docMk/>
            <pc:sldMk cId="1230480145" sldId="348"/>
            <ac:picMk id="24" creationId="{20DC1D89-CADA-6115-B25A-89F04E905E64}"/>
          </ac:picMkLst>
        </pc:picChg>
        <pc:picChg chg="add mod">
          <ac:chgData name="Nelson  Sharma" userId="12a83f1a-1392-49ce-b263-34e33e9fb458" providerId="ADAL" clId="{67E622E0-E1AF-4F25-BEA0-68C00D15481B}" dt="2025-02-05T10:17:08.301" v="694" actId="1076"/>
          <ac:picMkLst>
            <pc:docMk/>
            <pc:sldMk cId="1230480145" sldId="348"/>
            <ac:picMk id="26" creationId="{CF6903BE-CC31-7A77-E709-2B9970D715EA}"/>
          </ac:picMkLst>
        </pc:picChg>
      </pc:sldChg>
      <pc:sldChg chg="modSp add mod">
        <pc:chgData name="Nelson  Sharma" userId="12a83f1a-1392-49ce-b263-34e33e9fb458" providerId="ADAL" clId="{67E622E0-E1AF-4F25-BEA0-68C00D15481B}" dt="2025-02-05T10:04:15.044" v="594" actId="20577"/>
        <pc:sldMkLst>
          <pc:docMk/>
          <pc:sldMk cId="1044916648" sldId="349"/>
        </pc:sldMkLst>
        <pc:spChg chg="mod">
          <ac:chgData name="Nelson  Sharma" userId="12a83f1a-1392-49ce-b263-34e33e9fb458" providerId="ADAL" clId="{67E622E0-E1AF-4F25-BEA0-68C00D15481B}" dt="2025-02-05T10:03:57.316" v="552" actId="20577"/>
          <ac:spMkLst>
            <pc:docMk/>
            <pc:sldMk cId="1044916648" sldId="349"/>
            <ac:spMk id="3" creationId="{094A66D9-BBDD-C3E8-6D41-DFCCA2E9B9BC}"/>
          </ac:spMkLst>
        </pc:spChg>
        <pc:spChg chg="mod">
          <ac:chgData name="Nelson  Sharma" userId="12a83f1a-1392-49ce-b263-34e33e9fb458" providerId="ADAL" clId="{67E622E0-E1AF-4F25-BEA0-68C00D15481B}" dt="2025-02-05T10:04:15.044" v="594" actId="20577"/>
          <ac:spMkLst>
            <pc:docMk/>
            <pc:sldMk cId="1044916648" sldId="349"/>
            <ac:spMk id="4" creationId="{E5661EA4-5C91-AD1E-2124-45A668AD1403}"/>
          </ac:spMkLst>
        </pc:spChg>
      </pc:sldChg>
      <pc:sldChg chg="add del">
        <pc:chgData name="Nelson  Sharma" userId="12a83f1a-1392-49ce-b263-34e33e9fb458" providerId="ADAL" clId="{67E622E0-E1AF-4F25-BEA0-68C00D15481B}" dt="2025-02-05T10:17:25.427" v="696" actId="47"/>
        <pc:sldMkLst>
          <pc:docMk/>
          <pc:sldMk cId="3812117291" sldId="350"/>
        </pc:sldMkLst>
      </pc:sldChg>
      <pc:sldChg chg="add del">
        <pc:chgData name="Nelson  Sharma" userId="12a83f1a-1392-49ce-b263-34e33e9fb458" providerId="ADAL" clId="{67E622E0-E1AF-4F25-BEA0-68C00D15481B}" dt="2025-02-05T10:17:25.427" v="696" actId="47"/>
        <pc:sldMkLst>
          <pc:docMk/>
          <pc:sldMk cId="2044014403" sldId="351"/>
        </pc:sldMkLst>
      </pc:sldChg>
      <pc:sldChg chg="add del">
        <pc:chgData name="Nelson  Sharma" userId="12a83f1a-1392-49ce-b263-34e33e9fb458" providerId="ADAL" clId="{67E622E0-E1AF-4F25-BEA0-68C00D15481B}" dt="2025-02-05T10:17:25.427" v="696" actId="47"/>
        <pc:sldMkLst>
          <pc:docMk/>
          <pc:sldMk cId="466646669" sldId="352"/>
        </pc:sldMkLst>
      </pc:sldChg>
      <pc:sldChg chg="add del">
        <pc:chgData name="Nelson  Sharma" userId="12a83f1a-1392-49ce-b263-34e33e9fb458" providerId="ADAL" clId="{67E622E0-E1AF-4F25-BEA0-68C00D15481B}" dt="2025-02-05T10:17:25.427" v="696" actId="47"/>
        <pc:sldMkLst>
          <pc:docMk/>
          <pc:sldMk cId="2759581148" sldId="353"/>
        </pc:sldMkLst>
      </pc:sldChg>
      <pc:sldChg chg="add del">
        <pc:chgData name="Nelson  Sharma" userId="12a83f1a-1392-49ce-b263-34e33e9fb458" providerId="ADAL" clId="{67E622E0-E1AF-4F25-BEA0-68C00D15481B}" dt="2025-02-05T10:17:25.427" v="696" actId="47"/>
        <pc:sldMkLst>
          <pc:docMk/>
          <pc:sldMk cId="219706482" sldId="354"/>
        </pc:sldMkLst>
      </pc:sldChg>
      <pc:sldChg chg="add del">
        <pc:chgData name="Nelson  Sharma" userId="12a83f1a-1392-49ce-b263-34e33e9fb458" providerId="ADAL" clId="{67E622E0-E1AF-4F25-BEA0-68C00D15481B}" dt="2025-02-05T10:17:25.427" v="696" actId="47"/>
        <pc:sldMkLst>
          <pc:docMk/>
          <pc:sldMk cId="3001398648" sldId="355"/>
        </pc:sldMkLst>
      </pc:sldChg>
      <pc:sldChg chg="add del">
        <pc:chgData name="Nelson  Sharma" userId="12a83f1a-1392-49ce-b263-34e33e9fb458" providerId="ADAL" clId="{67E622E0-E1AF-4F25-BEA0-68C00D15481B}" dt="2025-02-05T10:17:25.427" v="696" actId="47"/>
        <pc:sldMkLst>
          <pc:docMk/>
          <pc:sldMk cId="2471924023" sldId="356"/>
        </pc:sldMkLst>
      </pc:sldChg>
      <pc:sldChg chg="add del">
        <pc:chgData name="Nelson  Sharma" userId="12a83f1a-1392-49ce-b263-34e33e9fb458" providerId="ADAL" clId="{67E622E0-E1AF-4F25-BEA0-68C00D15481B}" dt="2025-02-05T10:17:25.427" v="696" actId="47"/>
        <pc:sldMkLst>
          <pc:docMk/>
          <pc:sldMk cId="4292763124" sldId="357"/>
        </pc:sldMkLst>
      </pc:sldChg>
      <pc:sldChg chg="add del">
        <pc:chgData name="Nelson  Sharma" userId="12a83f1a-1392-49ce-b263-34e33e9fb458" providerId="ADAL" clId="{67E622E0-E1AF-4F25-BEA0-68C00D15481B}" dt="2025-02-05T10:17:25.427" v="696" actId="47"/>
        <pc:sldMkLst>
          <pc:docMk/>
          <pc:sldMk cId="724264957" sldId="358"/>
        </pc:sldMkLst>
      </pc:sldChg>
      <pc:sldChg chg="add del">
        <pc:chgData name="Nelson  Sharma" userId="12a83f1a-1392-49ce-b263-34e33e9fb458" providerId="ADAL" clId="{67E622E0-E1AF-4F25-BEA0-68C00D15481B}" dt="2025-02-05T10:17:25.427" v="696" actId="47"/>
        <pc:sldMkLst>
          <pc:docMk/>
          <pc:sldMk cId="928129625" sldId="359"/>
        </pc:sldMkLst>
      </pc:sldChg>
      <pc:sldChg chg="addSp delSp modSp add mod">
        <pc:chgData name="Nelson  Sharma" userId="12a83f1a-1392-49ce-b263-34e33e9fb458" providerId="ADAL" clId="{67E622E0-E1AF-4F25-BEA0-68C00D15481B}" dt="2025-02-05T09:49:45.187" v="216"/>
        <pc:sldMkLst>
          <pc:docMk/>
          <pc:sldMk cId="2405070933" sldId="360"/>
        </pc:sldMkLst>
        <pc:spChg chg="del">
          <ac:chgData name="Nelson  Sharma" userId="12a83f1a-1392-49ce-b263-34e33e9fb458" providerId="ADAL" clId="{67E622E0-E1AF-4F25-BEA0-68C00D15481B}" dt="2025-02-05T09:47:55.831" v="166" actId="478"/>
          <ac:spMkLst>
            <pc:docMk/>
            <pc:sldMk cId="2405070933" sldId="360"/>
            <ac:spMk id="3" creationId="{9C37DA1A-6815-999D-8ED5-79BAFD11C580}"/>
          </ac:spMkLst>
        </pc:spChg>
        <pc:spChg chg="mod">
          <ac:chgData name="Nelson  Sharma" userId="12a83f1a-1392-49ce-b263-34e33e9fb458" providerId="ADAL" clId="{67E622E0-E1AF-4F25-BEA0-68C00D15481B}" dt="2025-02-05T09:49:45.187" v="216"/>
          <ac:spMkLst>
            <pc:docMk/>
            <pc:sldMk cId="2405070933" sldId="360"/>
            <ac:spMk id="4" creationId="{CCB47874-D5D5-617D-2B26-E3B769C9802B}"/>
          </ac:spMkLst>
        </pc:spChg>
        <pc:spChg chg="add del mod">
          <ac:chgData name="Nelson  Sharma" userId="12a83f1a-1392-49ce-b263-34e33e9fb458" providerId="ADAL" clId="{67E622E0-E1AF-4F25-BEA0-68C00D15481B}" dt="2025-02-05T09:48:13.448" v="174" actId="478"/>
          <ac:spMkLst>
            <pc:docMk/>
            <pc:sldMk cId="2405070933" sldId="360"/>
            <ac:spMk id="6" creationId="{A22CBDEE-89E5-9527-B273-D3CAA1B0BC46}"/>
          </ac:spMkLst>
        </pc:spChg>
        <pc:picChg chg="del">
          <ac:chgData name="Nelson  Sharma" userId="12a83f1a-1392-49ce-b263-34e33e9fb458" providerId="ADAL" clId="{67E622E0-E1AF-4F25-BEA0-68C00D15481B}" dt="2025-02-05T09:47:58.320" v="167" actId="478"/>
          <ac:picMkLst>
            <pc:docMk/>
            <pc:sldMk cId="2405070933" sldId="360"/>
            <ac:picMk id="8" creationId="{3A2EA885-2427-3989-F490-7F966EE0956D}"/>
          </ac:picMkLst>
        </pc:picChg>
        <pc:picChg chg="add mod">
          <ac:chgData name="Nelson  Sharma" userId="12a83f1a-1392-49ce-b263-34e33e9fb458" providerId="ADAL" clId="{67E622E0-E1AF-4F25-BEA0-68C00D15481B}" dt="2025-02-05T09:48:11.293" v="173" actId="1076"/>
          <ac:picMkLst>
            <pc:docMk/>
            <pc:sldMk cId="2405070933" sldId="360"/>
            <ac:picMk id="9" creationId="{7EED48E8-ACC2-4652-C53D-FD3821886563}"/>
          </ac:picMkLst>
        </pc:picChg>
      </pc:sldChg>
      <pc:sldChg chg="addSp modSp add mod">
        <pc:chgData name="Nelson  Sharma" userId="12a83f1a-1392-49ce-b263-34e33e9fb458" providerId="ADAL" clId="{67E622E0-E1AF-4F25-BEA0-68C00D15481B}" dt="2025-02-05T09:52:24.603" v="243" actId="1076"/>
        <pc:sldMkLst>
          <pc:docMk/>
          <pc:sldMk cId="3388850078" sldId="361"/>
        </pc:sldMkLst>
        <pc:spChg chg="add mod">
          <ac:chgData name="Nelson  Sharma" userId="12a83f1a-1392-49ce-b263-34e33e9fb458" providerId="ADAL" clId="{67E622E0-E1AF-4F25-BEA0-68C00D15481B}" dt="2025-02-05T09:51:05.135" v="220" actId="1076"/>
          <ac:spMkLst>
            <pc:docMk/>
            <pc:sldMk cId="3388850078" sldId="361"/>
            <ac:spMk id="3" creationId="{7AC7C3F3-FE52-37EB-5990-45F96032A0B2}"/>
          </ac:spMkLst>
        </pc:spChg>
        <pc:spChg chg="add mod">
          <ac:chgData name="Nelson  Sharma" userId="12a83f1a-1392-49ce-b263-34e33e9fb458" providerId="ADAL" clId="{67E622E0-E1AF-4F25-BEA0-68C00D15481B}" dt="2025-02-05T09:51:29.053" v="231" actId="20577"/>
          <ac:spMkLst>
            <pc:docMk/>
            <pc:sldMk cId="3388850078" sldId="361"/>
            <ac:spMk id="5" creationId="{169AA0EA-B2E7-1D12-AFC0-303D35DAD9A6}"/>
          </ac:spMkLst>
        </pc:spChg>
        <pc:spChg chg="add mod">
          <ac:chgData name="Nelson  Sharma" userId="12a83f1a-1392-49ce-b263-34e33e9fb458" providerId="ADAL" clId="{67E622E0-E1AF-4F25-BEA0-68C00D15481B}" dt="2025-02-05T09:51:31.513" v="232" actId="20577"/>
          <ac:spMkLst>
            <pc:docMk/>
            <pc:sldMk cId="3388850078" sldId="361"/>
            <ac:spMk id="7" creationId="{3517C3D5-1EED-2422-385B-CDD423211FE4}"/>
          </ac:spMkLst>
        </pc:spChg>
        <pc:spChg chg="add mod">
          <ac:chgData name="Nelson  Sharma" userId="12a83f1a-1392-49ce-b263-34e33e9fb458" providerId="ADAL" clId="{67E622E0-E1AF-4F25-BEA0-68C00D15481B}" dt="2025-02-05T09:51:24.660" v="230" actId="20577"/>
          <ac:spMkLst>
            <pc:docMk/>
            <pc:sldMk cId="3388850078" sldId="361"/>
            <ac:spMk id="9" creationId="{A0B11C32-EA45-588E-F71E-D9ECF8234AA5}"/>
          </ac:spMkLst>
        </pc:spChg>
        <pc:spChg chg="add mod">
          <ac:chgData name="Nelson  Sharma" userId="12a83f1a-1392-49ce-b263-34e33e9fb458" providerId="ADAL" clId="{67E622E0-E1AF-4F25-BEA0-68C00D15481B}" dt="2025-02-05T09:51:22.630" v="229" actId="20577"/>
          <ac:spMkLst>
            <pc:docMk/>
            <pc:sldMk cId="3388850078" sldId="361"/>
            <ac:spMk id="10" creationId="{245B1F28-1B57-D5B6-7CAD-85DCCA82669E}"/>
          </ac:spMkLst>
        </pc:spChg>
        <pc:spChg chg="add mod">
          <ac:chgData name="Nelson  Sharma" userId="12a83f1a-1392-49ce-b263-34e33e9fb458" providerId="ADAL" clId="{67E622E0-E1AF-4F25-BEA0-68C00D15481B}" dt="2025-02-05T09:52:16.905" v="241" actId="1076"/>
          <ac:spMkLst>
            <pc:docMk/>
            <pc:sldMk cId="3388850078" sldId="361"/>
            <ac:spMk id="11" creationId="{6C542D38-F849-14A1-624C-95968CDA9201}"/>
          </ac:spMkLst>
        </pc:spChg>
        <pc:spChg chg="add mod">
          <ac:chgData name="Nelson  Sharma" userId="12a83f1a-1392-49ce-b263-34e33e9fb458" providerId="ADAL" clId="{67E622E0-E1AF-4F25-BEA0-68C00D15481B}" dt="2025-02-05T09:52:24.603" v="243" actId="1076"/>
          <ac:spMkLst>
            <pc:docMk/>
            <pc:sldMk cId="3388850078" sldId="361"/>
            <ac:spMk id="12" creationId="{E1E05CC8-3FE9-3B98-2530-D2E12F183E6E}"/>
          </ac:spMkLst>
        </pc:spChg>
        <pc:picChg chg="mod">
          <ac:chgData name="Nelson  Sharma" userId="12a83f1a-1392-49ce-b263-34e33e9fb458" providerId="ADAL" clId="{67E622E0-E1AF-4F25-BEA0-68C00D15481B}" dt="2025-02-05T09:52:11.886" v="240" actId="1076"/>
          <ac:picMkLst>
            <pc:docMk/>
            <pc:sldMk cId="3388850078" sldId="361"/>
            <ac:picMk id="8" creationId="{B2DBC38E-76B2-4DC3-35C8-E3F23A691D70}"/>
          </ac:picMkLst>
        </pc:picChg>
      </pc:sldChg>
      <pc:sldChg chg="delSp modSp add mod">
        <pc:chgData name="Nelson  Sharma" userId="12a83f1a-1392-49ce-b263-34e33e9fb458" providerId="ADAL" clId="{67E622E0-E1AF-4F25-BEA0-68C00D15481B}" dt="2025-02-05T09:54:21.484" v="547" actId="12"/>
        <pc:sldMkLst>
          <pc:docMk/>
          <pc:sldMk cId="274527320" sldId="362"/>
        </pc:sldMkLst>
        <pc:spChg chg="mod">
          <ac:chgData name="Nelson  Sharma" userId="12a83f1a-1392-49ce-b263-34e33e9fb458" providerId="ADAL" clId="{67E622E0-E1AF-4F25-BEA0-68C00D15481B}" dt="2025-02-05T09:54:21.484" v="547" actId="12"/>
          <ac:spMkLst>
            <pc:docMk/>
            <pc:sldMk cId="274527320" sldId="362"/>
            <ac:spMk id="3" creationId="{9063D477-6055-A429-5F4D-6DE92E26D174}"/>
          </ac:spMkLst>
        </pc:spChg>
        <pc:spChg chg="mod">
          <ac:chgData name="Nelson  Sharma" userId="12a83f1a-1392-49ce-b263-34e33e9fb458" providerId="ADAL" clId="{67E622E0-E1AF-4F25-BEA0-68C00D15481B}" dt="2025-02-05T09:52:53.089" v="261" actId="20577"/>
          <ac:spMkLst>
            <pc:docMk/>
            <pc:sldMk cId="274527320" sldId="362"/>
            <ac:spMk id="4" creationId="{B2706D0B-9F15-2389-4B06-382C87A2E7F3}"/>
          </ac:spMkLst>
        </pc:spChg>
        <pc:picChg chg="del">
          <ac:chgData name="Nelson  Sharma" userId="12a83f1a-1392-49ce-b263-34e33e9fb458" providerId="ADAL" clId="{67E622E0-E1AF-4F25-BEA0-68C00D15481B}" dt="2025-02-05T09:54:18.834" v="546" actId="478"/>
          <ac:picMkLst>
            <pc:docMk/>
            <pc:sldMk cId="274527320" sldId="362"/>
            <ac:picMk id="8" creationId="{06A7CE67-4AD2-8E88-86F1-ED82F95CCF66}"/>
          </ac:picMkLst>
        </pc:picChg>
      </pc:sldChg>
      <pc:sldChg chg="addSp delSp modSp add mod">
        <pc:chgData name="Nelson  Sharma" userId="12a83f1a-1392-49ce-b263-34e33e9fb458" providerId="ADAL" clId="{67E622E0-E1AF-4F25-BEA0-68C00D15481B}" dt="2025-02-05T10:11:54.906" v="640" actId="1076"/>
        <pc:sldMkLst>
          <pc:docMk/>
          <pc:sldMk cId="1966891919" sldId="363"/>
        </pc:sldMkLst>
        <pc:spChg chg="del">
          <ac:chgData name="Nelson  Sharma" userId="12a83f1a-1392-49ce-b263-34e33e9fb458" providerId="ADAL" clId="{67E622E0-E1AF-4F25-BEA0-68C00D15481B}" dt="2025-02-05T10:08:25.658" v="597" actId="478"/>
          <ac:spMkLst>
            <pc:docMk/>
            <pc:sldMk cId="1966891919" sldId="363"/>
            <ac:spMk id="3" creationId="{2E47BB99-14B4-F597-4F3E-4DD2440FAD06}"/>
          </ac:spMkLst>
        </pc:spChg>
        <pc:spChg chg="mod">
          <ac:chgData name="Nelson  Sharma" userId="12a83f1a-1392-49ce-b263-34e33e9fb458" providerId="ADAL" clId="{67E622E0-E1AF-4F25-BEA0-68C00D15481B}" dt="2025-02-05T10:08:33.024" v="599" actId="1076"/>
          <ac:spMkLst>
            <pc:docMk/>
            <pc:sldMk cId="1966891919" sldId="363"/>
            <ac:spMk id="4" creationId="{7C09F095-C545-413D-D6E6-D19757DA3DDA}"/>
          </ac:spMkLst>
        </pc:spChg>
        <pc:spChg chg="del">
          <ac:chgData name="Nelson  Sharma" userId="12a83f1a-1392-49ce-b263-34e33e9fb458" providerId="ADAL" clId="{67E622E0-E1AF-4F25-BEA0-68C00D15481B}" dt="2025-02-05T10:08:25.658" v="597" actId="478"/>
          <ac:spMkLst>
            <pc:docMk/>
            <pc:sldMk cId="1966891919" sldId="363"/>
            <ac:spMk id="5" creationId="{45C94572-5996-13DA-B744-4D5F65C7435D}"/>
          </ac:spMkLst>
        </pc:spChg>
        <pc:spChg chg="del">
          <ac:chgData name="Nelson  Sharma" userId="12a83f1a-1392-49ce-b263-34e33e9fb458" providerId="ADAL" clId="{67E622E0-E1AF-4F25-BEA0-68C00D15481B}" dt="2025-02-05T10:08:25.658" v="597" actId="478"/>
          <ac:spMkLst>
            <pc:docMk/>
            <pc:sldMk cId="1966891919" sldId="363"/>
            <ac:spMk id="7" creationId="{778A125F-CA5B-1C2D-B43E-690B55AF3A2F}"/>
          </ac:spMkLst>
        </pc:spChg>
        <pc:spChg chg="del">
          <ac:chgData name="Nelson  Sharma" userId="12a83f1a-1392-49ce-b263-34e33e9fb458" providerId="ADAL" clId="{67E622E0-E1AF-4F25-BEA0-68C00D15481B}" dt="2025-02-05T10:08:25.658" v="597" actId="478"/>
          <ac:spMkLst>
            <pc:docMk/>
            <pc:sldMk cId="1966891919" sldId="363"/>
            <ac:spMk id="9" creationId="{2C07CEFF-45C0-5B8C-DFAB-282BBA598A8B}"/>
          </ac:spMkLst>
        </pc:spChg>
        <pc:spChg chg="del">
          <ac:chgData name="Nelson  Sharma" userId="12a83f1a-1392-49ce-b263-34e33e9fb458" providerId="ADAL" clId="{67E622E0-E1AF-4F25-BEA0-68C00D15481B}" dt="2025-02-05T10:08:25.658" v="597" actId="478"/>
          <ac:spMkLst>
            <pc:docMk/>
            <pc:sldMk cId="1966891919" sldId="363"/>
            <ac:spMk id="10" creationId="{BA9FB159-8B3C-5100-7517-E574DCB42469}"/>
          </ac:spMkLst>
        </pc:spChg>
        <pc:spChg chg="del">
          <ac:chgData name="Nelson  Sharma" userId="12a83f1a-1392-49ce-b263-34e33e9fb458" providerId="ADAL" clId="{67E622E0-E1AF-4F25-BEA0-68C00D15481B}" dt="2025-02-05T10:08:25.658" v="597" actId="478"/>
          <ac:spMkLst>
            <pc:docMk/>
            <pc:sldMk cId="1966891919" sldId="363"/>
            <ac:spMk id="11" creationId="{405D7E23-EAE4-1790-A3E8-A91366D2C672}"/>
          </ac:spMkLst>
        </pc:spChg>
        <pc:spChg chg="del">
          <ac:chgData name="Nelson  Sharma" userId="12a83f1a-1392-49ce-b263-34e33e9fb458" providerId="ADAL" clId="{67E622E0-E1AF-4F25-BEA0-68C00D15481B}" dt="2025-02-05T10:08:25.658" v="597" actId="478"/>
          <ac:spMkLst>
            <pc:docMk/>
            <pc:sldMk cId="1966891919" sldId="363"/>
            <ac:spMk id="12" creationId="{F30576AD-D2BF-2DF1-D127-10AFB189045C}"/>
          </ac:spMkLst>
        </pc:spChg>
        <pc:picChg chg="mod">
          <ac:chgData name="Nelson  Sharma" userId="12a83f1a-1392-49ce-b263-34e33e9fb458" providerId="ADAL" clId="{67E622E0-E1AF-4F25-BEA0-68C00D15481B}" dt="2025-02-05T10:10:40.791" v="615" actId="1076"/>
          <ac:picMkLst>
            <pc:docMk/>
            <pc:sldMk cId="1966891919" sldId="363"/>
            <ac:picMk id="6" creationId="{9ED15A52-3A4D-42BB-9337-613DBDC04F18}"/>
          </ac:picMkLst>
        </pc:picChg>
        <pc:picChg chg="del">
          <ac:chgData name="Nelson  Sharma" userId="12a83f1a-1392-49ce-b263-34e33e9fb458" providerId="ADAL" clId="{67E622E0-E1AF-4F25-BEA0-68C00D15481B}" dt="2025-02-05T10:08:23.012" v="596" actId="478"/>
          <ac:picMkLst>
            <pc:docMk/>
            <pc:sldMk cId="1966891919" sldId="363"/>
            <ac:picMk id="8" creationId="{9C24C281-ED0C-C0FA-B449-B7848E770D50}"/>
          </ac:picMkLst>
        </pc:picChg>
        <pc:picChg chg="add mod">
          <ac:chgData name="Nelson  Sharma" userId="12a83f1a-1392-49ce-b263-34e33e9fb458" providerId="ADAL" clId="{67E622E0-E1AF-4F25-BEA0-68C00D15481B}" dt="2025-02-05T10:11:43.884" v="636" actId="1076"/>
          <ac:picMkLst>
            <pc:docMk/>
            <pc:sldMk cId="1966891919" sldId="363"/>
            <ac:picMk id="14" creationId="{BD265AC3-5F4C-9CB7-CCC8-BE2422A792FD}"/>
          </ac:picMkLst>
        </pc:picChg>
        <pc:picChg chg="add mod">
          <ac:chgData name="Nelson  Sharma" userId="12a83f1a-1392-49ce-b263-34e33e9fb458" providerId="ADAL" clId="{67E622E0-E1AF-4F25-BEA0-68C00D15481B}" dt="2025-02-05T10:11:43.884" v="636" actId="1076"/>
          <ac:picMkLst>
            <pc:docMk/>
            <pc:sldMk cId="1966891919" sldId="363"/>
            <ac:picMk id="16" creationId="{69537656-3B49-1340-2BA0-C6E1C80DDF91}"/>
          </ac:picMkLst>
        </pc:picChg>
        <pc:picChg chg="add mod">
          <ac:chgData name="Nelson  Sharma" userId="12a83f1a-1392-49ce-b263-34e33e9fb458" providerId="ADAL" clId="{67E622E0-E1AF-4F25-BEA0-68C00D15481B}" dt="2025-02-05T10:11:43.884" v="636" actId="1076"/>
          <ac:picMkLst>
            <pc:docMk/>
            <pc:sldMk cId="1966891919" sldId="363"/>
            <ac:picMk id="18" creationId="{CF26D231-0575-0130-E40F-44DBA1F4FE42}"/>
          </ac:picMkLst>
        </pc:picChg>
        <pc:picChg chg="add mod">
          <ac:chgData name="Nelson  Sharma" userId="12a83f1a-1392-49ce-b263-34e33e9fb458" providerId="ADAL" clId="{67E622E0-E1AF-4F25-BEA0-68C00D15481B}" dt="2025-02-05T10:11:46.415" v="637" actId="1076"/>
          <ac:picMkLst>
            <pc:docMk/>
            <pc:sldMk cId="1966891919" sldId="363"/>
            <ac:picMk id="20" creationId="{C01B793D-8634-9492-67D8-9C6A99AFC31B}"/>
          </ac:picMkLst>
        </pc:picChg>
        <pc:picChg chg="add mod">
          <ac:chgData name="Nelson  Sharma" userId="12a83f1a-1392-49ce-b263-34e33e9fb458" providerId="ADAL" clId="{67E622E0-E1AF-4F25-BEA0-68C00D15481B}" dt="2025-02-05T10:11:54.906" v="640" actId="1076"/>
          <ac:picMkLst>
            <pc:docMk/>
            <pc:sldMk cId="1966891919" sldId="363"/>
            <ac:picMk id="22" creationId="{6E655605-35CF-E6B7-327A-F11679BBE0FA}"/>
          </ac:picMkLst>
        </pc:picChg>
        <pc:picChg chg="add mod">
          <ac:chgData name="Nelson  Sharma" userId="12a83f1a-1392-49ce-b263-34e33e9fb458" providerId="ADAL" clId="{67E622E0-E1AF-4F25-BEA0-68C00D15481B}" dt="2025-02-05T10:11:52.150" v="639" actId="1076"/>
          <ac:picMkLst>
            <pc:docMk/>
            <pc:sldMk cId="1966891919" sldId="363"/>
            <ac:picMk id="24" creationId="{CF6030C3-7018-083E-11CF-1001520C8EFE}"/>
          </ac:picMkLst>
        </pc:picChg>
      </pc:sldChg>
    </pc:docChg>
  </pc:docChgLst>
  <pc:docChgLst>
    <pc:chgData name="Nelson  Sharma" userId="12a83f1a-1392-49ce-b263-34e33e9fb458" providerId="ADAL" clId="{BE15423A-A308-482B-AF08-F9D1974D3260}"/>
    <pc:docChg chg="undo custSel addSld delSld modSld">
      <pc:chgData name="Nelson  Sharma" userId="12a83f1a-1392-49ce-b263-34e33e9fb458" providerId="ADAL" clId="{BE15423A-A308-482B-AF08-F9D1974D3260}" dt="2025-01-19T11:11:54.947" v="697" actId="47"/>
      <pc:docMkLst>
        <pc:docMk/>
      </pc:docMkLst>
      <pc:sldChg chg="modSp mod">
        <pc:chgData name="Nelson  Sharma" userId="12a83f1a-1392-49ce-b263-34e33e9fb458" providerId="ADAL" clId="{BE15423A-A308-482B-AF08-F9D1974D3260}" dt="2025-01-19T04:50:53.708" v="6" actId="20577"/>
        <pc:sldMkLst>
          <pc:docMk/>
          <pc:sldMk cId="1181431351" sldId="308"/>
        </pc:sldMkLst>
        <pc:spChg chg="mod">
          <ac:chgData name="Nelson  Sharma" userId="12a83f1a-1392-49ce-b263-34e33e9fb458" providerId="ADAL" clId="{BE15423A-A308-482B-AF08-F9D1974D3260}" dt="2025-01-19T04:50:53.708" v="6" actId="20577"/>
          <ac:spMkLst>
            <pc:docMk/>
            <pc:sldMk cId="1181431351" sldId="308"/>
            <ac:spMk id="151" creationId="{F46412DC-EA20-E270-245A-EC286018D1A1}"/>
          </ac:spMkLst>
        </pc:spChg>
      </pc:sldChg>
      <pc:sldChg chg="modSp new del mod modNotesTx">
        <pc:chgData name="Nelson  Sharma" userId="12a83f1a-1392-49ce-b263-34e33e9fb458" providerId="ADAL" clId="{BE15423A-A308-482B-AF08-F9D1974D3260}" dt="2025-01-19T10:47:43.548" v="11" actId="47"/>
        <pc:sldMkLst>
          <pc:docMk/>
          <pc:sldMk cId="303051143" sldId="309"/>
        </pc:sldMkLst>
      </pc:sldChg>
      <pc:sldChg chg="addSp delSp modSp new mod">
        <pc:chgData name="Nelson  Sharma" userId="12a83f1a-1392-49ce-b263-34e33e9fb458" providerId="ADAL" clId="{BE15423A-A308-482B-AF08-F9D1974D3260}" dt="2025-01-19T10:52:40.417" v="67" actId="20577"/>
        <pc:sldMkLst>
          <pc:docMk/>
          <pc:sldMk cId="2227062622" sldId="309"/>
        </pc:sldMkLst>
      </pc:sldChg>
      <pc:sldChg chg="modSp new del mod">
        <pc:chgData name="Nelson  Sharma" userId="12a83f1a-1392-49ce-b263-34e33e9fb458" providerId="ADAL" clId="{BE15423A-A308-482B-AF08-F9D1974D3260}" dt="2025-01-19T10:52:21.907" v="31" actId="47"/>
        <pc:sldMkLst>
          <pc:docMk/>
          <pc:sldMk cId="462935995" sldId="310"/>
        </pc:sldMkLst>
      </pc:sldChg>
      <pc:sldChg chg="addSp modSp add mod">
        <pc:chgData name="Nelson  Sharma" userId="12a83f1a-1392-49ce-b263-34e33e9fb458" providerId="ADAL" clId="{BE15423A-A308-482B-AF08-F9D1974D3260}" dt="2025-01-19T10:55:40.323" v="177" actId="403"/>
        <pc:sldMkLst>
          <pc:docMk/>
          <pc:sldMk cId="1076252213" sldId="310"/>
        </pc:sldMkLst>
      </pc:sldChg>
      <pc:sldChg chg="addSp delSp modSp add mod">
        <pc:chgData name="Nelson  Sharma" userId="12a83f1a-1392-49ce-b263-34e33e9fb458" providerId="ADAL" clId="{BE15423A-A308-482B-AF08-F9D1974D3260}" dt="2025-01-19T10:56:52.420" v="194" actId="14100"/>
        <pc:sldMkLst>
          <pc:docMk/>
          <pc:sldMk cId="3218129965" sldId="311"/>
        </pc:sldMkLst>
      </pc:sldChg>
      <pc:sldChg chg="addSp delSp modSp add mod">
        <pc:chgData name="Nelson  Sharma" userId="12a83f1a-1392-49ce-b263-34e33e9fb458" providerId="ADAL" clId="{BE15423A-A308-482B-AF08-F9D1974D3260}" dt="2025-01-19T11:03:30.407" v="450" actId="20577"/>
        <pc:sldMkLst>
          <pc:docMk/>
          <pc:sldMk cId="2790659283" sldId="312"/>
        </pc:sldMkLst>
      </pc:sldChg>
      <pc:sldChg chg="addSp delSp modSp add mod">
        <pc:chgData name="Nelson  Sharma" userId="12a83f1a-1392-49ce-b263-34e33e9fb458" providerId="ADAL" clId="{BE15423A-A308-482B-AF08-F9D1974D3260}" dt="2025-01-19T11:03:43.592" v="451"/>
        <pc:sldMkLst>
          <pc:docMk/>
          <pc:sldMk cId="884532270" sldId="313"/>
        </pc:sldMkLst>
      </pc:sldChg>
      <pc:sldChg chg="addSp delSp modSp add mod">
        <pc:chgData name="Nelson  Sharma" userId="12a83f1a-1392-49ce-b263-34e33e9fb458" providerId="ADAL" clId="{BE15423A-A308-482B-AF08-F9D1974D3260}" dt="2025-01-19T11:04:56.727" v="564" actId="404"/>
        <pc:sldMkLst>
          <pc:docMk/>
          <pc:sldMk cId="155756304" sldId="314"/>
        </pc:sldMkLst>
      </pc:sldChg>
      <pc:sldChg chg="addSp delSp modSp add mod">
        <pc:chgData name="Nelson  Sharma" userId="12a83f1a-1392-49ce-b263-34e33e9fb458" providerId="ADAL" clId="{BE15423A-A308-482B-AF08-F9D1974D3260}" dt="2025-01-19T11:06:18.361" v="604" actId="1076"/>
        <pc:sldMkLst>
          <pc:docMk/>
          <pc:sldMk cId="1727981650" sldId="315"/>
        </pc:sldMkLst>
      </pc:sldChg>
      <pc:sldChg chg="add del">
        <pc:chgData name="Nelson  Sharma" userId="12a83f1a-1392-49ce-b263-34e33e9fb458" providerId="ADAL" clId="{BE15423A-A308-482B-AF08-F9D1974D3260}" dt="2025-01-19T11:11:50.952" v="693" actId="47"/>
        <pc:sldMkLst>
          <pc:docMk/>
          <pc:sldMk cId="2929776329" sldId="316"/>
        </pc:sldMkLst>
      </pc:sldChg>
      <pc:sldChg chg="add del">
        <pc:chgData name="Nelson  Sharma" userId="12a83f1a-1392-49ce-b263-34e33e9fb458" providerId="ADAL" clId="{BE15423A-A308-482B-AF08-F9D1974D3260}" dt="2025-01-19T11:11:51.575" v="694" actId="47"/>
        <pc:sldMkLst>
          <pc:docMk/>
          <pc:sldMk cId="367857381" sldId="317"/>
        </pc:sldMkLst>
      </pc:sldChg>
      <pc:sldChg chg="add del">
        <pc:chgData name="Nelson  Sharma" userId="12a83f1a-1392-49ce-b263-34e33e9fb458" providerId="ADAL" clId="{BE15423A-A308-482B-AF08-F9D1974D3260}" dt="2025-01-19T11:11:52.624" v="695" actId="47"/>
        <pc:sldMkLst>
          <pc:docMk/>
          <pc:sldMk cId="4150628818" sldId="318"/>
        </pc:sldMkLst>
      </pc:sldChg>
      <pc:sldChg chg="add del">
        <pc:chgData name="Nelson  Sharma" userId="12a83f1a-1392-49ce-b263-34e33e9fb458" providerId="ADAL" clId="{BE15423A-A308-482B-AF08-F9D1974D3260}" dt="2025-01-19T11:11:53.798" v="696" actId="47"/>
        <pc:sldMkLst>
          <pc:docMk/>
          <pc:sldMk cId="4001674488" sldId="319"/>
        </pc:sldMkLst>
      </pc:sldChg>
      <pc:sldChg chg="add del">
        <pc:chgData name="Nelson  Sharma" userId="12a83f1a-1392-49ce-b263-34e33e9fb458" providerId="ADAL" clId="{BE15423A-A308-482B-AF08-F9D1974D3260}" dt="2025-01-19T11:11:54.947" v="697" actId="47"/>
        <pc:sldMkLst>
          <pc:docMk/>
          <pc:sldMk cId="1010272084" sldId="320"/>
        </pc:sldMkLst>
      </pc:sldChg>
      <pc:sldChg chg="addSp modSp add mod">
        <pc:chgData name="Nelson  Sharma" userId="12a83f1a-1392-49ce-b263-34e33e9fb458" providerId="ADAL" clId="{BE15423A-A308-482B-AF08-F9D1974D3260}" dt="2025-01-19T10:59:53.947" v="330" actId="404"/>
        <pc:sldMkLst>
          <pc:docMk/>
          <pc:sldMk cId="295815667" sldId="321"/>
        </pc:sldMkLst>
      </pc:sldChg>
      <pc:sldChg chg="addSp delSp modSp add mod">
        <pc:chgData name="Nelson  Sharma" userId="12a83f1a-1392-49ce-b263-34e33e9fb458" providerId="ADAL" clId="{BE15423A-A308-482B-AF08-F9D1974D3260}" dt="2025-01-19T11:10:18.432" v="629" actId="21"/>
        <pc:sldMkLst>
          <pc:docMk/>
          <pc:sldMk cId="2970733173" sldId="322"/>
        </pc:sldMkLst>
      </pc:sldChg>
      <pc:sldChg chg="addSp delSp modSp add mod">
        <pc:chgData name="Nelson  Sharma" userId="12a83f1a-1392-49ce-b263-34e33e9fb458" providerId="ADAL" clId="{BE15423A-A308-482B-AF08-F9D1974D3260}" dt="2025-01-19T11:10:54.700" v="689" actId="20577"/>
        <pc:sldMkLst>
          <pc:docMk/>
          <pc:sldMk cId="1836253482" sldId="323"/>
        </pc:sldMkLst>
      </pc:sldChg>
      <pc:sldChg chg="add del">
        <pc:chgData name="Nelson  Sharma" userId="12a83f1a-1392-49ce-b263-34e33e9fb458" providerId="ADAL" clId="{BE15423A-A308-482B-AF08-F9D1974D3260}" dt="2025-01-19T11:11:13.027" v="691"/>
        <pc:sldMkLst>
          <pc:docMk/>
          <pc:sldMk cId="2771038498" sldId="324"/>
        </pc:sldMkLst>
      </pc:sldChg>
      <pc:sldChg chg="add">
        <pc:chgData name="Nelson  Sharma" userId="12a83f1a-1392-49ce-b263-34e33e9fb458" providerId="ADAL" clId="{BE15423A-A308-482B-AF08-F9D1974D3260}" dt="2025-01-19T11:11:14.917" v="692"/>
        <pc:sldMkLst>
          <pc:docMk/>
          <pc:sldMk cId="3008470985" sldId="324"/>
        </pc:sldMkLst>
      </pc:sldChg>
      <pc:sldMasterChg chg="delSldLayout">
        <pc:chgData name="Nelson  Sharma" userId="12a83f1a-1392-49ce-b263-34e33e9fb458" providerId="ADAL" clId="{BE15423A-A308-482B-AF08-F9D1974D3260}" dt="2025-01-19T10:47:43.548" v="11" actId="47"/>
        <pc:sldMasterMkLst>
          <pc:docMk/>
          <pc:sldMasterMk cId="0" sldId="2147483659"/>
        </pc:sldMasterMkLst>
        <pc:sldLayoutChg chg="del">
          <pc:chgData name="Nelson  Sharma" userId="12a83f1a-1392-49ce-b263-34e33e9fb458" providerId="ADAL" clId="{BE15423A-A308-482B-AF08-F9D1974D3260}" dt="2025-01-19T10:47:43.548" v="11" actId="47"/>
          <pc:sldLayoutMkLst>
            <pc:docMk/>
            <pc:sldMasterMk cId="0" sldId="2147483659"/>
            <pc:sldLayoutMk cId="0" sldId="2147483649"/>
          </pc:sldLayoutMkLst>
        </pc:sldLayoutChg>
      </pc:sldMasterChg>
    </pc:docChg>
  </pc:docChgLst>
  <pc:docChgLst>
    <pc:chgData name="Nelson  Sharma" userId="12a83f1a-1392-49ce-b263-34e33e9fb458" providerId="ADAL" clId="{357AFDB9-F3AE-4B9F-87B6-3CFFB9D435FA}"/>
    <pc:docChg chg="undo redo custSel addSld delSld modSld sldOrd">
      <pc:chgData name="Nelson  Sharma" userId="12a83f1a-1392-49ce-b263-34e33e9fb458" providerId="ADAL" clId="{357AFDB9-F3AE-4B9F-87B6-3CFFB9D435FA}" dt="2025-02-04T00:40:43.601" v="3905" actId="1076"/>
      <pc:docMkLst>
        <pc:docMk/>
      </pc:docMkLst>
      <pc:sldChg chg="modSp mod">
        <pc:chgData name="Nelson  Sharma" userId="12a83f1a-1392-49ce-b263-34e33e9fb458" providerId="ADAL" clId="{357AFDB9-F3AE-4B9F-87B6-3CFFB9D435FA}" dt="2025-02-03T09:15:32.896" v="941" actId="20577"/>
        <pc:sldMkLst>
          <pc:docMk/>
          <pc:sldMk cId="3306107269" sldId="319"/>
        </pc:sldMkLst>
      </pc:sldChg>
      <pc:sldChg chg="modSp mod modNotesTx">
        <pc:chgData name="Nelson  Sharma" userId="12a83f1a-1392-49ce-b263-34e33e9fb458" providerId="ADAL" clId="{357AFDB9-F3AE-4B9F-87B6-3CFFB9D435FA}" dt="2025-02-03T09:26:16.035" v="1039" actId="14"/>
        <pc:sldMkLst>
          <pc:docMk/>
          <pc:sldMk cId="4139229462" sldId="327"/>
        </pc:sldMkLst>
      </pc:sldChg>
      <pc:sldChg chg="modNotesTx">
        <pc:chgData name="Nelson  Sharma" userId="12a83f1a-1392-49ce-b263-34e33e9fb458" providerId="ADAL" clId="{357AFDB9-F3AE-4B9F-87B6-3CFFB9D435FA}" dt="2025-02-03T09:29:50.199" v="1227" actId="114"/>
        <pc:sldMkLst>
          <pc:docMk/>
          <pc:sldMk cId="1431464025" sldId="328"/>
        </pc:sldMkLst>
      </pc:sldChg>
      <pc:sldChg chg="addSp delSp modSp mod">
        <pc:chgData name="Nelson  Sharma" userId="12a83f1a-1392-49ce-b263-34e33e9fb458" providerId="ADAL" clId="{357AFDB9-F3AE-4B9F-87B6-3CFFB9D435FA}" dt="2025-02-03T12:44:44.153" v="1264" actId="1076"/>
        <pc:sldMkLst>
          <pc:docMk/>
          <pc:sldMk cId="1015240804" sldId="329"/>
        </pc:sldMkLst>
      </pc:sldChg>
      <pc:sldChg chg="del">
        <pc:chgData name="Nelson  Sharma" userId="12a83f1a-1392-49ce-b263-34e33e9fb458" providerId="ADAL" clId="{357AFDB9-F3AE-4B9F-87B6-3CFFB9D435FA}" dt="2025-02-03T06:22:58.461" v="11" actId="47"/>
        <pc:sldMkLst>
          <pc:docMk/>
          <pc:sldMk cId="944339615" sldId="330"/>
        </pc:sldMkLst>
      </pc:sldChg>
      <pc:sldChg chg="del modNotesTx">
        <pc:chgData name="Nelson  Sharma" userId="12a83f1a-1392-49ce-b263-34e33e9fb458" providerId="ADAL" clId="{357AFDB9-F3AE-4B9F-87B6-3CFFB9D435FA}" dt="2025-02-03T12:56:09.786" v="1521" actId="47"/>
        <pc:sldMkLst>
          <pc:docMk/>
          <pc:sldMk cId="2633365431" sldId="332"/>
        </pc:sldMkLst>
      </pc:sldChg>
      <pc:sldChg chg="addSp delSp modSp mod modNotesTx">
        <pc:chgData name="Nelson  Sharma" userId="12a83f1a-1392-49ce-b263-34e33e9fb458" providerId="ADAL" clId="{357AFDB9-F3AE-4B9F-87B6-3CFFB9D435FA}" dt="2025-02-03T12:56:53.331" v="1524" actId="1076"/>
        <pc:sldMkLst>
          <pc:docMk/>
          <pc:sldMk cId="3137291181" sldId="333"/>
        </pc:sldMkLst>
      </pc:sldChg>
      <pc:sldChg chg="addSp delSp modSp mod modNotesTx">
        <pc:chgData name="Nelson  Sharma" userId="12a83f1a-1392-49ce-b263-34e33e9fb458" providerId="ADAL" clId="{357AFDB9-F3AE-4B9F-87B6-3CFFB9D435FA}" dt="2025-02-03T13:03:24.211" v="1650" actId="20577"/>
        <pc:sldMkLst>
          <pc:docMk/>
          <pc:sldMk cId="2093015355" sldId="334"/>
        </pc:sldMkLst>
      </pc:sldChg>
      <pc:sldChg chg="addSp delSp modSp mod modNotesTx">
        <pc:chgData name="Nelson  Sharma" userId="12a83f1a-1392-49ce-b263-34e33e9fb458" providerId="ADAL" clId="{357AFDB9-F3AE-4B9F-87B6-3CFFB9D435FA}" dt="2025-02-03T13:06:38.437" v="1671" actId="20577"/>
        <pc:sldMkLst>
          <pc:docMk/>
          <pc:sldMk cId="519404728" sldId="335"/>
        </pc:sldMkLst>
      </pc:sldChg>
      <pc:sldChg chg="addSp delSp modSp mod ord modNotesTx">
        <pc:chgData name="Nelson  Sharma" userId="12a83f1a-1392-49ce-b263-34e33e9fb458" providerId="ADAL" clId="{357AFDB9-F3AE-4B9F-87B6-3CFFB9D435FA}" dt="2025-02-03T13:29:21.970" v="1815" actId="403"/>
        <pc:sldMkLst>
          <pc:docMk/>
          <pc:sldMk cId="1729326602" sldId="336"/>
        </pc:sldMkLst>
      </pc:sldChg>
      <pc:sldChg chg="addSp delSp modSp mod ord">
        <pc:chgData name="Nelson  Sharma" userId="12a83f1a-1392-49ce-b263-34e33e9fb458" providerId="ADAL" clId="{357AFDB9-F3AE-4B9F-87B6-3CFFB9D435FA}" dt="2025-02-03T13:42:38.446" v="1984"/>
        <pc:sldMkLst>
          <pc:docMk/>
          <pc:sldMk cId="3911836815" sldId="337"/>
        </pc:sldMkLst>
      </pc:sldChg>
      <pc:sldChg chg="addSp delSp modSp mod ord">
        <pc:chgData name="Nelson  Sharma" userId="12a83f1a-1392-49ce-b263-34e33e9fb458" providerId="ADAL" clId="{357AFDB9-F3AE-4B9F-87B6-3CFFB9D435FA}" dt="2025-02-03T13:54:18.003" v="2189" actId="21"/>
        <pc:sldMkLst>
          <pc:docMk/>
          <pc:sldMk cId="2541942764" sldId="338"/>
        </pc:sldMkLst>
      </pc:sldChg>
      <pc:sldChg chg="addSp delSp modSp mod">
        <pc:chgData name="Nelson  Sharma" userId="12a83f1a-1392-49ce-b263-34e33e9fb458" providerId="ADAL" clId="{357AFDB9-F3AE-4B9F-87B6-3CFFB9D435FA}" dt="2025-02-03T13:59:14.627" v="2204" actId="207"/>
        <pc:sldMkLst>
          <pc:docMk/>
          <pc:sldMk cId="4007527020" sldId="339"/>
        </pc:sldMkLst>
      </pc:sldChg>
      <pc:sldChg chg="del">
        <pc:chgData name="Nelson  Sharma" userId="12a83f1a-1392-49ce-b263-34e33e9fb458" providerId="ADAL" clId="{357AFDB9-F3AE-4B9F-87B6-3CFFB9D435FA}" dt="2025-02-03T14:01:50.208" v="2205" actId="47"/>
        <pc:sldMkLst>
          <pc:docMk/>
          <pc:sldMk cId="1716528393" sldId="340"/>
        </pc:sldMkLst>
      </pc:sldChg>
      <pc:sldChg chg="addSp delSp modSp mod">
        <pc:chgData name="Nelson  Sharma" userId="12a83f1a-1392-49ce-b263-34e33e9fb458" providerId="ADAL" clId="{357AFDB9-F3AE-4B9F-87B6-3CFFB9D435FA}" dt="2025-02-03T14:02:42.307" v="2210" actId="1076"/>
        <pc:sldMkLst>
          <pc:docMk/>
          <pc:sldMk cId="2075130808" sldId="341"/>
        </pc:sldMkLst>
      </pc:sldChg>
      <pc:sldChg chg="addSp delSp modSp mod">
        <pc:chgData name="Nelson  Sharma" userId="12a83f1a-1392-49ce-b263-34e33e9fb458" providerId="ADAL" clId="{357AFDB9-F3AE-4B9F-87B6-3CFFB9D435FA}" dt="2025-02-03T14:11:02.994" v="2453" actId="478"/>
        <pc:sldMkLst>
          <pc:docMk/>
          <pc:sldMk cId="3967825896" sldId="342"/>
        </pc:sldMkLst>
      </pc:sldChg>
      <pc:sldChg chg="addSp delSp modSp mod modNotesTx">
        <pc:chgData name="Nelson  Sharma" userId="12a83f1a-1392-49ce-b263-34e33e9fb458" providerId="ADAL" clId="{357AFDB9-F3AE-4B9F-87B6-3CFFB9D435FA}" dt="2025-02-03T12:56:28.571" v="1522" actId="207"/>
        <pc:sldMkLst>
          <pc:docMk/>
          <pc:sldMk cId="2064527442" sldId="343"/>
        </pc:sldMkLst>
      </pc:sldChg>
      <pc:sldChg chg="addSp delSp modSp add mod">
        <pc:chgData name="Nelson  Sharma" userId="12a83f1a-1392-49ce-b263-34e33e9fb458" providerId="ADAL" clId="{357AFDB9-F3AE-4B9F-87B6-3CFFB9D435FA}" dt="2025-02-03T15:10:25.486" v="2573" actId="1076"/>
        <pc:sldMkLst>
          <pc:docMk/>
          <pc:sldMk cId="548461394" sldId="344"/>
        </pc:sldMkLst>
      </pc:sldChg>
      <pc:sldChg chg="modSp add del mod">
        <pc:chgData name="Nelson  Sharma" userId="12a83f1a-1392-49ce-b263-34e33e9fb458" providerId="ADAL" clId="{357AFDB9-F3AE-4B9F-87B6-3CFFB9D435FA}" dt="2025-02-03T06:17:32.294" v="6" actId="47"/>
        <pc:sldMkLst>
          <pc:docMk/>
          <pc:sldMk cId="644630722" sldId="344"/>
        </pc:sldMkLst>
      </pc:sldChg>
      <pc:sldChg chg="add del">
        <pc:chgData name="Nelson  Sharma" userId="12a83f1a-1392-49ce-b263-34e33e9fb458" providerId="ADAL" clId="{357AFDB9-F3AE-4B9F-87B6-3CFFB9D435FA}" dt="2025-02-03T12:44:28.925" v="1261" actId="47"/>
        <pc:sldMkLst>
          <pc:docMk/>
          <pc:sldMk cId="1759692279" sldId="344"/>
        </pc:sldMkLst>
      </pc:sldChg>
      <pc:sldChg chg="addSp delSp modSp add mod">
        <pc:chgData name="Nelson  Sharma" userId="12a83f1a-1392-49ce-b263-34e33e9fb458" providerId="ADAL" clId="{357AFDB9-F3AE-4B9F-87B6-3CFFB9D435FA}" dt="2025-02-03T15:18:41.583" v="2701" actId="1076"/>
        <pc:sldMkLst>
          <pc:docMk/>
          <pc:sldMk cId="3212366218" sldId="345"/>
        </pc:sldMkLst>
      </pc:sldChg>
      <pc:sldChg chg="addSp delSp modSp add mod">
        <pc:chgData name="Nelson  Sharma" userId="12a83f1a-1392-49ce-b263-34e33e9fb458" providerId="ADAL" clId="{357AFDB9-F3AE-4B9F-87B6-3CFFB9D435FA}" dt="2025-02-03T16:14:33.487" v="2760" actId="1076"/>
        <pc:sldMkLst>
          <pc:docMk/>
          <pc:sldMk cId="3896773252" sldId="346"/>
        </pc:sldMkLst>
      </pc:sldChg>
      <pc:sldChg chg="modSp add del mod">
        <pc:chgData name="Nelson  Sharma" userId="12a83f1a-1392-49ce-b263-34e33e9fb458" providerId="ADAL" clId="{357AFDB9-F3AE-4B9F-87B6-3CFFB9D435FA}" dt="2025-02-03T16:16:43.187" v="2789" actId="47"/>
        <pc:sldMkLst>
          <pc:docMk/>
          <pc:sldMk cId="1461951314" sldId="347"/>
        </pc:sldMkLst>
      </pc:sldChg>
      <pc:sldChg chg="delSp modSp add mod">
        <pc:chgData name="Nelson  Sharma" userId="12a83f1a-1392-49ce-b263-34e33e9fb458" providerId="ADAL" clId="{357AFDB9-F3AE-4B9F-87B6-3CFFB9D435FA}" dt="2025-02-03T16:17:11.840" v="2796" actId="20577"/>
        <pc:sldMkLst>
          <pc:docMk/>
          <pc:sldMk cId="1437729704" sldId="348"/>
        </pc:sldMkLst>
      </pc:sldChg>
      <pc:sldChg chg="addSp delSp modSp add mod">
        <pc:chgData name="Nelson  Sharma" userId="12a83f1a-1392-49ce-b263-34e33e9fb458" providerId="ADAL" clId="{357AFDB9-F3AE-4B9F-87B6-3CFFB9D435FA}" dt="2025-02-03T16:36:24.732" v="2902"/>
        <pc:sldMkLst>
          <pc:docMk/>
          <pc:sldMk cId="1690225891" sldId="349"/>
        </pc:sldMkLst>
      </pc:sldChg>
      <pc:sldChg chg="delSp modSp add mod">
        <pc:chgData name="Nelson  Sharma" userId="12a83f1a-1392-49ce-b263-34e33e9fb458" providerId="ADAL" clId="{357AFDB9-F3AE-4B9F-87B6-3CFFB9D435FA}" dt="2025-02-03T16:39:27.294" v="2949" actId="20577"/>
        <pc:sldMkLst>
          <pc:docMk/>
          <pc:sldMk cId="2179107620" sldId="350"/>
        </pc:sldMkLst>
      </pc:sldChg>
      <pc:sldChg chg="addSp modSp add mod">
        <pc:chgData name="Nelson  Sharma" userId="12a83f1a-1392-49ce-b263-34e33e9fb458" providerId="ADAL" clId="{357AFDB9-F3AE-4B9F-87B6-3CFFB9D435FA}" dt="2025-02-03T18:12:03.783" v="3251" actId="1076"/>
        <pc:sldMkLst>
          <pc:docMk/>
          <pc:sldMk cId="3399486435" sldId="351"/>
        </pc:sldMkLst>
      </pc:sldChg>
      <pc:sldChg chg="addSp delSp modSp add del mod">
        <pc:chgData name="Nelson  Sharma" userId="12a83f1a-1392-49ce-b263-34e33e9fb458" providerId="ADAL" clId="{357AFDB9-F3AE-4B9F-87B6-3CFFB9D435FA}" dt="2025-02-03T16:59:07.331" v="3147" actId="47"/>
        <pc:sldMkLst>
          <pc:docMk/>
          <pc:sldMk cId="2940049544" sldId="352"/>
        </pc:sldMkLst>
      </pc:sldChg>
      <pc:sldChg chg="addSp delSp modSp add mod">
        <pc:chgData name="Nelson  Sharma" userId="12a83f1a-1392-49ce-b263-34e33e9fb458" providerId="ADAL" clId="{357AFDB9-F3AE-4B9F-87B6-3CFFB9D435FA}" dt="2025-02-03T23:48:08.475" v="3279" actId="1076"/>
        <pc:sldMkLst>
          <pc:docMk/>
          <pc:sldMk cId="2996829824" sldId="352"/>
        </pc:sldMkLst>
      </pc:sldChg>
      <pc:sldChg chg="addSp delSp modSp add mod">
        <pc:chgData name="Nelson  Sharma" userId="12a83f1a-1392-49ce-b263-34e33e9fb458" providerId="ADAL" clId="{357AFDB9-F3AE-4B9F-87B6-3CFFB9D435FA}" dt="2025-02-03T23:59:45.596" v="3447" actId="1076"/>
        <pc:sldMkLst>
          <pc:docMk/>
          <pc:sldMk cId="4194936273" sldId="353"/>
        </pc:sldMkLst>
      </pc:sldChg>
      <pc:sldChg chg="addSp delSp modSp add mod">
        <pc:chgData name="Nelson  Sharma" userId="12a83f1a-1392-49ce-b263-34e33e9fb458" providerId="ADAL" clId="{357AFDB9-F3AE-4B9F-87B6-3CFFB9D435FA}" dt="2025-02-04T00:01:01.042" v="3454" actId="14100"/>
        <pc:sldMkLst>
          <pc:docMk/>
          <pc:sldMk cId="1909773880" sldId="354"/>
        </pc:sldMkLst>
        <pc:spChg chg="mod">
          <ac:chgData name="Nelson  Sharma" userId="12a83f1a-1392-49ce-b263-34e33e9fb458" providerId="ADAL" clId="{357AFDB9-F3AE-4B9F-87B6-3CFFB9D435FA}" dt="2025-02-04T00:00:52.287" v="3451" actId="20577"/>
          <ac:spMkLst>
            <pc:docMk/>
            <pc:sldMk cId="1909773880" sldId="354"/>
            <ac:spMk id="3" creationId="{A1D25C70-C40D-FD98-FE92-93592EC28A01}"/>
          </ac:spMkLst>
        </pc:spChg>
        <pc:picChg chg="add mod">
          <ac:chgData name="Nelson  Sharma" userId="12a83f1a-1392-49ce-b263-34e33e9fb458" providerId="ADAL" clId="{357AFDB9-F3AE-4B9F-87B6-3CFFB9D435FA}" dt="2025-02-04T00:01:01.042" v="3454" actId="14100"/>
          <ac:picMkLst>
            <pc:docMk/>
            <pc:sldMk cId="1909773880" sldId="354"/>
            <ac:picMk id="5" creationId="{95E0C376-191C-0879-15B1-003CC3B3A068}"/>
          </ac:picMkLst>
        </pc:picChg>
        <pc:picChg chg="del">
          <ac:chgData name="Nelson  Sharma" userId="12a83f1a-1392-49ce-b263-34e33e9fb458" providerId="ADAL" clId="{357AFDB9-F3AE-4B9F-87B6-3CFFB9D435FA}" dt="2025-02-04T00:00:42.741" v="3449" actId="478"/>
          <ac:picMkLst>
            <pc:docMk/>
            <pc:sldMk cId="1909773880" sldId="354"/>
            <ac:picMk id="6" creationId="{E98E8538-9472-96E8-9A77-1BB148244060}"/>
          </ac:picMkLst>
        </pc:picChg>
        <pc:picChg chg="del">
          <ac:chgData name="Nelson  Sharma" userId="12a83f1a-1392-49ce-b263-34e33e9fb458" providerId="ADAL" clId="{357AFDB9-F3AE-4B9F-87B6-3CFFB9D435FA}" dt="2025-02-04T00:00:50.125" v="3450" actId="478"/>
          <ac:picMkLst>
            <pc:docMk/>
            <pc:sldMk cId="1909773880" sldId="354"/>
            <ac:picMk id="9" creationId="{CEE75851-2B8B-2776-ABFA-17A4828B07BC}"/>
          </ac:picMkLst>
        </pc:picChg>
      </pc:sldChg>
      <pc:sldChg chg="addSp modSp add mod">
        <pc:chgData name="Nelson  Sharma" userId="12a83f1a-1392-49ce-b263-34e33e9fb458" providerId="ADAL" clId="{357AFDB9-F3AE-4B9F-87B6-3CFFB9D435FA}" dt="2025-02-04T00:09:13.605" v="3760"/>
        <pc:sldMkLst>
          <pc:docMk/>
          <pc:sldMk cId="2532556592" sldId="355"/>
        </pc:sldMkLst>
        <pc:spChg chg="mod">
          <ac:chgData name="Nelson  Sharma" userId="12a83f1a-1392-49ce-b263-34e33e9fb458" providerId="ADAL" clId="{357AFDB9-F3AE-4B9F-87B6-3CFFB9D435FA}" dt="2025-02-04T00:09:13.605" v="3760"/>
          <ac:spMkLst>
            <pc:docMk/>
            <pc:sldMk cId="2532556592" sldId="355"/>
            <ac:spMk id="3" creationId="{49FBFA22-E0CE-1B4E-1261-BC0EBA42E267}"/>
          </ac:spMkLst>
        </pc:spChg>
        <pc:spChg chg="mod">
          <ac:chgData name="Nelson  Sharma" userId="12a83f1a-1392-49ce-b263-34e33e9fb458" providerId="ADAL" clId="{357AFDB9-F3AE-4B9F-87B6-3CFFB9D435FA}" dt="2025-02-04T00:04:14.461" v="3462"/>
          <ac:spMkLst>
            <pc:docMk/>
            <pc:sldMk cId="2532556592" sldId="355"/>
            <ac:spMk id="4" creationId="{C8EE99FC-8913-FA98-5072-51D4241D3C03}"/>
          </ac:spMkLst>
        </pc:spChg>
        <pc:picChg chg="add mod">
          <ac:chgData name="Nelson  Sharma" userId="12a83f1a-1392-49ce-b263-34e33e9fb458" providerId="ADAL" clId="{357AFDB9-F3AE-4B9F-87B6-3CFFB9D435FA}" dt="2025-02-04T00:08:16.218" v="3629" actId="1076"/>
          <ac:picMkLst>
            <pc:docMk/>
            <pc:sldMk cId="2532556592" sldId="355"/>
            <ac:picMk id="6" creationId="{34048A4A-3F4F-6292-9595-FB82C23236D2}"/>
          </ac:picMkLst>
        </pc:picChg>
      </pc:sldChg>
      <pc:sldChg chg="addSp modSp add mod">
        <pc:chgData name="Nelson  Sharma" userId="12a83f1a-1392-49ce-b263-34e33e9fb458" providerId="ADAL" clId="{357AFDB9-F3AE-4B9F-87B6-3CFFB9D435FA}" dt="2025-02-04T00:30:55.970" v="3765"/>
        <pc:sldMkLst>
          <pc:docMk/>
          <pc:sldMk cId="261013068" sldId="356"/>
        </pc:sldMkLst>
        <pc:spChg chg="mod">
          <ac:chgData name="Nelson  Sharma" userId="12a83f1a-1392-49ce-b263-34e33e9fb458" providerId="ADAL" clId="{357AFDB9-F3AE-4B9F-87B6-3CFFB9D435FA}" dt="2025-02-04T00:30:55.970" v="3765"/>
          <ac:spMkLst>
            <pc:docMk/>
            <pc:sldMk cId="261013068" sldId="356"/>
            <ac:spMk id="4" creationId="{3607BB8E-7FF9-E840-0B85-61BAEDF10405}"/>
          </ac:spMkLst>
        </pc:spChg>
        <pc:picChg chg="add mod">
          <ac:chgData name="Nelson  Sharma" userId="12a83f1a-1392-49ce-b263-34e33e9fb458" providerId="ADAL" clId="{357AFDB9-F3AE-4B9F-87B6-3CFFB9D435FA}" dt="2025-02-04T00:30:34.464" v="3764" actId="1076"/>
          <ac:picMkLst>
            <pc:docMk/>
            <pc:sldMk cId="261013068" sldId="356"/>
            <ac:picMk id="6" creationId="{C6F3B1FD-76F9-01C1-39E4-1015A09CF899}"/>
          </ac:picMkLst>
        </pc:picChg>
      </pc:sldChg>
      <pc:sldChg chg="addSp modSp add mod">
        <pc:chgData name="Nelson  Sharma" userId="12a83f1a-1392-49ce-b263-34e33e9fb458" providerId="ADAL" clId="{357AFDB9-F3AE-4B9F-87B6-3CFFB9D435FA}" dt="2025-02-04T00:40:43.601" v="3905" actId="1076"/>
        <pc:sldMkLst>
          <pc:docMk/>
          <pc:sldMk cId="838677492" sldId="357"/>
        </pc:sldMkLst>
        <pc:spChg chg="mod">
          <ac:chgData name="Nelson  Sharma" userId="12a83f1a-1392-49ce-b263-34e33e9fb458" providerId="ADAL" clId="{357AFDB9-F3AE-4B9F-87B6-3CFFB9D435FA}" dt="2025-02-04T00:40:07.990" v="3902" actId="20577"/>
          <ac:spMkLst>
            <pc:docMk/>
            <pc:sldMk cId="838677492" sldId="357"/>
            <ac:spMk id="3" creationId="{C45E7CAC-E0C2-0F5A-B139-2613F0D461F5}"/>
          </ac:spMkLst>
        </pc:spChg>
        <pc:spChg chg="mod">
          <ac:chgData name="Nelson  Sharma" userId="12a83f1a-1392-49ce-b263-34e33e9fb458" providerId="ADAL" clId="{357AFDB9-F3AE-4B9F-87B6-3CFFB9D435FA}" dt="2025-02-04T00:35:04.268" v="3776" actId="20577"/>
          <ac:spMkLst>
            <pc:docMk/>
            <pc:sldMk cId="838677492" sldId="357"/>
            <ac:spMk id="4" creationId="{0092F496-B772-08AD-A6D5-FD680FE8EA35}"/>
          </ac:spMkLst>
        </pc:spChg>
        <pc:picChg chg="add mod">
          <ac:chgData name="Nelson  Sharma" userId="12a83f1a-1392-49ce-b263-34e33e9fb458" providerId="ADAL" clId="{357AFDB9-F3AE-4B9F-87B6-3CFFB9D435FA}" dt="2025-02-04T00:36:47.836" v="3779" actId="1076"/>
          <ac:picMkLst>
            <pc:docMk/>
            <pc:sldMk cId="838677492" sldId="357"/>
            <ac:picMk id="6" creationId="{4506991A-B1DA-F590-6C69-C963F3AE510E}"/>
          </ac:picMkLst>
        </pc:picChg>
        <pc:picChg chg="add mod">
          <ac:chgData name="Nelson  Sharma" userId="12a83f1a-1392-49ce-b263-34e33e9fb458" providerId="ADAL" clId="{357AFDB9-F3AE-4B9F-87B6-3CFFB9D435FA}" dt="2025-02-04T00:40:43.601" v="3905" actId="1076"/>
          <ac:picMkLst>
            <pc:docMk/>
            <pc:sldMk cId="838677492" sldId="357"/>
            <ac:picMk id="8" creationId="{5572700B-9CBA-0B9C-3668-49CD888F9A08}"/>
          </ac:picMkLst>
        </pc:picChg>
      </pc:sldChg>
    </pc:docChg>
  </pc:docChgLst>
  <pc:docChgLst>
    <pc:chgData name="Nelson  Sharma" userId="12a83f1a-1392-49ce-b263-34e33e9fb458" providerId="ADAL" clId="{5098F796-7488-4DAA-94B7-0B041523EA85}"/>
    <pc:docChg chg="undo redo custSel addSld delSld modSld">
      <pc:chgData name="Nelson  Sharma" userId="12a83f1a-1392-49ce-b263-34e33e9fb458" providerId="ADAL" clId="{5098F796-7488-4DAA-94B7-0B041523EA85}" dt="2025-01-19T04:50:19.123" v="60" actId="47"/>
      <pc:docMkLst>
        <pc:docMk/>
      </pc:docMkLst>
      <pc:sldChg chg="del">
        <pc:chgData name="Nelson  Sharma" userId="12a83f1a-1392-49ce-b263-34e33e9fb458" providerId="ADAL" clId="{5098F796-7488-4DAA-94B7-0B041523EA85}" dt="2025-01-19T04:49:11.032" v="7" actId="47"/>
        <pc:sldMkLst>
          <pc:docMk/>
          <pc:sldMk cId="0" sldId="257"/>
        </pc:sldMkLst>
      </pc:sldChg>
      <pc:sldChg chg="del">
        <pc:chgData name="Nelson  Sharma" userId="12a83f1a-1392-49ce-b263-34e33e9fb458" providerId="ADAL" clId="{5098F796-7488-4DAA-94B7-0B041523EA85}" dt="2025-01-19T04:49:11.032" v="7" actId="47"/>
        <pc:sldMkLst>
          <pc:docMk/>
          <pc:sldMk cId="0" sldId="258"/>
        </pc:sldMkLst>
      </pc:sldChg>
      <pc:sldChg chg="del">
        <pc:chgData name="Nelson  Sharma" userId="12a83f1a-1392-49ce-b263-34e33e9fb458" providerId="ADAL" clId="{5098F796-7488-4DAA-94B7-0B041523EA85}" dt="2025-01-19T04:49:11.032" v="7" actId="47"/>
        <pc:sldMkLst>
          <pc:docMk/>
          <pc:sldMk cId="0" sldId="259"/>
        </pc:sldMkLst>
      </pc:sldChg>
      <pc:sldChg chg="del">
        <pc:chgData name="Nelson  Sharma" userId="12a83f1a-1392-49ce-b263-34e33e9fb458" providerId="ADAL" clId="{5098F796-7488-4DAA-94B7-0B041523EA85}" dt="2025-01-19T04:49:11.032" v="7" actId="47"/>
        <pc:sldMkLst>
          <pc:docMk/>
          <pc:sldMk cId="0" sldId="260"/>
        </pc:sldMkLst>
      </pc:sldChg>
      <pc:sldChg chg="del">
        <pc:chgData name="Nelson  Sharma" userId="12a83f1a-1392-49ce-b263-34e33e9fb458" providerId="ADAL" clId="{5098F796-7488-4DAA-94B7-0B041523EA85}" dt="2025-01-19T04:49:11.032" v="7" actId="47"/>
        <pc:sldMkLst>
          <pc:docMk/>
          <pc:sldMk cId="0" sldId="261"/>
        </pc:sldMkLst>
      </pc:sldChg>
      <pc:sldChg chg="del">
        <pc:chgData name="Nelson  Sharma" userId="12a83f1a-1392-49ce-b263-34e33e9fb458" providerId="ADAL" clId="{5098F796-7488-4DAA-94B7-0B041523EA85}" dt="2025-01-19T04:49:11.032" v="7" actId="47"/>
        <pc:sldMkLst>
          <pc:docMk/>
          <pc:sldMk cId="0" sldId="262"/>
        </pc:sldMkLst>
      </pc:sldChg>
      <pc:sldChg chg="del">
        <pc:chgData name="Nelson  Sharma" userId="12a83f1a-1392-49ce-b263-34e33e9fb458" providerId="ADAL" clId="{5098F796-7488-4DAA-94B7-0B041523EA85}" dt="2025-01-19T04:49:11.032" v="7" actId="47"/>
        <pc:sldMkLst>
          <pc:docMk/>
          <pc:sldMk cId="0" sldId="263"/>
        </pc:sldMkLst>
      </pc:sldChg>
      <pc:sldChg chg="del">
        <pc:chgData name="Nelson  Sharma" userId="12a83f1a-1392-49ce-b263-34e33e9fb458" providerId="ADAL" clId="{5098F796-7488-4DAA-94B7-0B041523EA85}" dt="2025-01-19T04:49:11.032" v="7" actId="47"/>
        <pc:sldMkLst>
          <pc:docMk/>
          <pc:sldMk cId="0" sldId="264"/>
        </pc:sldMkLst>
      </pc:sldChg>
      <pc:sldChg chg="del">
        <pc:chgData name="Nelson  Sharma" userId="12a83f1a-1392-49ce-b263-34e33e9fb458" providerId="ADAL" clId="{5098F796-7488-4DAA-94B7-0B041523EA85}" dt="2025-01-19T04:49:11.032" v="7" actId="47"/>
        <pc:sldMkLst>
          <pc:docMk/>
          <pc:sldMk cId="0" sldId="265"/>
        </pc:sldMkLst>
      </pc:sldChg>
      <pc:sldChg chg="del">
        <pc:chgData name="Nelson  Sharma" userId="12a83f1a-1392-49ce-b263-34e33e9fb458" providerId="ADAL" clId="{5098F796-7488-4DAA-94B7-0B041523EA85}" dt="2025-01-19T04:49:11.032" v="7" actId="47"/>
        <pc:sldMkLst>
          <pc:docMk/>
          <pc:sldMk cId="0" sldId="266"/>
        </pc:sldMkLst>
      </pc:sldChg>
      <pc:sldChg chg="del">
        <pc:chgData name="Nelson  Sharma" userId="12a83f1a-1392-49ce-b263-34e33e9fb458" providerId="ADAL" clId="{5098F796-7488-4DAA-94B7-0B041523EA85}" dt="2025-01-19T04:49:11.032" v="7" actId="47"/>
        <pc:sldMkLst>
          <pc:docMk/>
          <pc:sldMk cId="0" sldId="267"/>
        </pc:sldMkLst>
      </pc:sldChg>
      <pc:sldChg chg="del">
        <pc:chgData name="Nelson  Sharma" userId="12a83f1a-1392-49ce-b263-34e33e9fb458" providerId="ADAL" clId="{5098F796-7488-4DAA-94B7-0B041523EA85}" dt="2025-01-19T04:49:11.032" v="7" actId="47"/>
        <pc:sldMkLst>
          <pc:docMk/>
          <pc:sldMk cId="0" sldId="268"/>
        </pc:sldMkLst>
      </pc:sldChg>
      <pc:sldChg chg="del">
        <pc:chgData name="Nelson  Sharma" userId="12a83f1a-1392-49ce-b263-34e33e9fb458" providerId="ADAL" clId="{5098F796-7488-4DAA-94B7-0B041523EA85}" dt="2025-01-19T04:49:11.032" v="7" actId="47"/>
        <pc:sldMkLst>
          <pc:docMk/>
          <pc:sldMk cId="0" sldId="269"/>
        </pc:sldMkLst>
      </pc:sldChg>
      <pc:sldChg chg="del">
        <pc:chgData name="Nelson  Sharma" userId="12a83f1a-1392-49ce-b263-34e33e9fb458" providerId="ADAL" clId="{5098F796-7488-4DAA-94B7-0B041523EA85}" dt="2025-01-19T04:49:13.634" v="8" actId="47"/>
        <pc:sldMkLst>
          <pc:docMk/>
          <pc:sldMk cId="0" sldId="270"/>
        </pc:sldMkLst>
      </pc:sldChg>
      <pc:sldChg chg="del">
        <pc:chgData name="Nelson  Sharma" userId="12a83f1a-1392-49ce-b263-34e33e9fb458" providerId="ADAL" clId="{5098F796-7488-4DAA-94B7-0B041523EA85}" dt="2025-01-19T04:49:11.032" v="7" actId="47"/>
        <pc:sldMkLst>
          <pc:docMk/>
          <pc:sldMk cId="0" sldId="276"/>
        </pc:sldMkLst>
      </pc:sldChg>
      <pc:sldChg chg="del">
        <pc:chgData name="Nelson  Sharma" userId="12a83f1a-1392-49ce-b263-34e33e9fb458" providerId="ADAL" clId="{5098F796-7488-4DAA-94B7-0B041523EA85}" dt="2025-01-19T04:49:11.032" v="7" actId="47"/>
        <pc:sldMkLst>
          <pc:docMk/>
          <pc:sldMk cId="0" sldId="277"/>
        </pc:sldMkLst>
      </pc:sldChg>
      <pc:sldChg chg="del">
        <pc:chgData name="Nelson  Sharma" userId="12a83f1a-1392-49ce-b263-34e33e9fb458" providerId="ADAL" clId="{5098F796-7488-4DAA-94B7-0B041523EA85}" dt="2025-01-19T04:49:11.032" v="7" actId="47"/>
        <pc:sldMkLst>
          <pc:docMk/>
          <pc:sldMk cId="0" sldId="278"/>
        </pc:sldMkLst>
      </pc:sldChg>
      <pc:sldChg chg="del">
        <pc:chgData name="Nelson  Sharma" userId="12a83f1a-1392-49ce-b263-34e33e9fb458" providerId="ADAL" clId="{5098F796-7488-4DAA-94B7-0B041523EA85}" dt="2025-01-19T04:49:11.032" v="7" actId="47"/>
        <pc:sldMkLst>
          <pc:docMk/>
          <pc:sldMk cId="0" sldId="279"/>
        </pc:sldMkLst>
      </pc:sldChg>
      <pc:sldChg chg="del">
        <pc:chgData name="Nelson  Sharma" userId="12a83f1a-1392-49ce-b263-34e33e9fb458" providerId="ADAL" clId="{5098F796-7488-4DAA-94B7-0B041523EA85}" dt="2025-01-19T04:49:11.032" v="7" actId="47"/>
        <pc:sldMkLst>
          <pc:docMk/>
          <pc:sldMk cId="0" sldId="280"/>
        </pc:sldMkLst>
      </pc:sldChg>
      <pc:sldChg chg="del">
        <pc:chgData name="Nelson  Sharma" userId="12a83f1a-1392-49ce-b263-34e33e9fb458" providerId="ADAL" clId="{5098F796-7488-4DAA-94B7-0B041523EA85}" dt="2025-01-19T04:49:11.032" v="7" actId="47"/>
        <pc:sldMkLst>
          <pc:docMk/>
          <pc:sldMk cId="0" sldId="281"/>
        </pc:sldMkLst>
      </pc:sldChg>
      <pc:sldChg chg="del">
        <pc:chgData name="Nelson  Sharma" userId="12a83f1a-1392-49ce-b263-34e33e9fb458" providerId="ADAL" clId="{5098F796-7488-4DAA-94B7-0B041523EA85}" dt="2025-01-19T04:49:11.032" v="7" actId="47"/>
        <pc:sldMkLst>
          <pc:docMk/>
          <pc:sldMk cId="0" sldId="282"/>
        </pc:sldMkLst>
      </pc:sldChg>
      <pc:sldChg chg="del">
        <pc:chgData name="Nelson  Sharma" userId="12a83f1a-1392-49ce-b263-34e33e9fb458" providerId="ADAL" clId="{5098F796-7488-4DAA-94B7-0B041523EA85}" dt="2025-01-19T04:49:11.032" v="7" actId="47"/>
        <pc:sldMkLst>
          <pc:docMk/>
          <pc:sldMk cId="0" sldId="283"/>
        </pc:sldMkLst>
      </pc:sldChg>
      <pc:sldChg chg="del">
        <pc:chgData name="Nelson  Sharma" userId="12a83f1a-1392-49ce-b263-34e33e9fb458" providerId="ADAL" clId="{5098F796-7488-4DAA-94B7-0B041523EA85}" dt="2025-01-19T04:49:11.032" v="7" actId="47"/>
        <pc:sldMkLst>
          <pc:docMk/>
          <pc:sldMk cId="0" sldId="284"/>
        </pc:sldMkLst>
      </pc:sldChg>
      <pc:sldChg chg="del">
        <pc:chgData name="Nelson  Sharma" userId="12a83f1a-1392-49ce-b263-34e33e9fb458" providerId="ADAL" clId="{5098F796-7488-4DAA-94B7-0B041523EA85}" dt="2025-01-19T04:49:11.032" v="7" actId="47"/>
        <pc:sldMkLst>
          <pc:docMk/>
          <pc:sldMk cId="0" sldId="285"/>
        </pc:sldMkLst>
      </pc:sldChg>
      <pc:sldChg chg="del">
        <pc:chgData name="Nelson  Sharma" userId="12a83f1a-1392-49ce-b263-34e33e9fb458" providerId="ADAL" clId="{5098F796-7488-4DAA-94B7-0B041523EA85}" dt="2025-01-19T04:49:11.032" v="7" actId="47"/>
        <pc:sldMkLst>
          <pc:docMk/>
          <pc:sldMk cId="0" sldId="286"/>
        </pc:sldMkLst>
      </pc:sldChg>
      <pc:sldChg chg="del">
        <pc:chgData name="Nelson  Sharma" userId="12a83f1a-1392-49ce-b263-34e33e9fb458" providerId="ADAL" clId="{5098F796-7488-4DAA-94B7-0B041523EA85}" dt="2025-01-19T04:49:11.032" v="7" actId="47"/>
        <pc:sldMkLst>
          <pc:docMk/>
          <pc:sldMk cId="0" sldId="287"/>
        </pc:sldMkLst>
      </pc:sldChg>
      <pc:sldChg chg="del">
        <pc:chgData name="Nelson  Sharma" userId="12a83f1a-1392-49ce-b263-34e33e9fb458" providerId="ADAL" clId="{5098F796-7488-4DAA-94B7-0B041523EA85}" dt="2025-01-19T04:49:11.032" v="7" actId="47"/>
        <pc:sldMkLst>
          <pc:docMk/>
          <pc:sldMk cId="0" sldId="288"/>
        </pc:sldMkLst>
      </pc:sldChg>
      <pc:sldChg chg="del">
        <pc:chgData name="Nelson  Sharma" userId="12a83f1a-1392-49ce-b263-34e33e9fb458" providerId="ADAL" clId="{5098F796-7488-4DAA-94B7-0B041523EA85}" dt="2025-01-19T04:49:11.032" v="7" actId="47"/>
        <pc:sldMkLst>
          <pc:docMk/>
          <pc:sldMk cId="0" sldId="289"/>
        </pc:sldMkLst>
      </pc:sldChg>
      <pc:sldChg chg="del">
        <pc:chgData name="Nelson  Sharma" userId="12a83f1a-1392-49ce-b263-34e33e9fb458" providerId="ADAL" clId="{5098F796-7488-4DAA-94B7-0B041523EA85}" dt="2025-01-19T04:49:11.032" v="7" actId="47"/>
        <pc:sldMkLst>
          <pc:docMk/>
          <pc:sldMk cId="0" sldId="290"/>
        </pc:sldMkLst>
      </pc:sldChg>
      <pc:sldChg chg="del">
        <pc:chgData name="Nelson  Sharma" userId="12a83f1a-1392-49ce-b263-34e33e9fb458" providerId="ADAL" clId="{5098F796-7488-4DAA-94B7-0B041523EA85}" dt="2025-01-19T04:49:11.032" v="7" actId="47"/>
        <pc:sldMkLst>
          <pc:docMk/>
          <pc:sldMk cId="0" sldId="291"/>
        </pc:sldMkLst>
      </pc:sldChg>
      <pc:sldChg chg="del">
        <pc:chgData name="Nelson  Sharma" userId="12a83f1a-1392-49ce-b263-34e33e9fb458" providerId="ADAL" clId="{5098F796-7488-4DAA-94B7-0B041523EA85}" dt="2025-01-19T04:49:11.032" v="7" actId="47"/>
        <pc:sldMkLst>
          <pc:docMk/>
          <pc:sldMk cId="0" sldId="292"/>
        </pc:sldMkLst>
      </pc:sldChg>
      <pc:sldChg chg="del">
        <pc:chgData name="Nelson  Sharma" userId="12a83f1a-1392-49ce-b263-34e33e9fb458" providerId="ADAL" clId="{5098F796-7488-4DAA-94B7-0B041523EA85}" dt="2025-01-19T04:49:11.032" v="7" actId="47"/>
        <pc:sldMkLst>
          <pc:docMk/>
          <pc:sldMk cId="0" sldId="293"/>
        </pc:sldMkLst>
      </pc:sldChg>
      <pc:sldChg chg="del">
        <pc:chgData name="Nelson  Sharma" userId="12a83f1a-1392-49ce-b263-34e33e9fb458" providerId="ADAL" clId="{5098F796-7488-4DAA-94B7-0B041523EA85}" dt="2025-01-19T04:49:11.032" v="7" actId="47"/>
        <pc:sldMkLst>
          <pc:docMk/>
          <pc:sldMk cId="0" sldId="294"/>
        </pc:sldMkLst>
      </pc:sldChg>
      <pc:sldChg chg="del">
        <pc:chgData name="Nelson  Sharma" userId="12a83f1a-1392-49ce-b263-34e33e9fb458" providerId="ADAL" clId="{5098F796-7488-4DAA-94B7-0B041523EA85}" dt="2025-01-19T04:49:11.032" v="7" actId="47"/>
        <pc:sldMkLst>
          <pc:docMk/>
          <pc:sldMk cId="0" sldId="295"/>
        </pc:sldMkLst>
      </pc:sldChg>
      <pc:sldChg chg="del">
        <pc:chgData name="Nelson  Sharma" userId="12a83f1a-1392-49ce-b263-34e33e9fb458" providerId="ADAL" clId="{5098F796-7488-4DAA-94B7-0B041523EA85}" dt="2025-01-19T04:49:11.032" v="7" actId="47"/>
        <pc:sldMkLst>
          <pc:docMk/>
          <pc:sldMk cId="0" sldId="296"/>
        </pc:sldMkLst>
      </pc:sldChg>
      <pc:sldChg chg="del">
        <pc:chgData name="Nelson  Sharma" userId="12a83f1a-1392-49ce-b263-34e33e9fb458" providerId="ADAL" clId="{5098F796-7488-4DAA-94B7-0B041523EA85}" dt="2025-01-19T04:49:11.032" v="7" actId="47"/>
        <pc:sldMkLst>
          <pc:docMk/>
          <pc:sldMk cId="0" sldId="297"/>
        </pc:sldMkLst>
      </pc:sldChg>
      <pc:sldChg chg="del">
        <pc:chgData name="Nelson  Sharma" userId="12a83f1a-1392-49ce-b263-34e33e9fb458" providerId="ADAL" clId="{5098F796-7488-4DAA-94B7-0B041523EA85}" dt="2025-01-19T04:49:11.032" v="7" actId="47"/>
        <pc:sldMkLst>
          <pc:docMk/>
          <pc:sldMk cId="0" sldId="298"/>
        </pc:sldMkLst>
      </pc:sldChg>
      <pc:sldChg chg="del">
        <pc:chgData name="Nelson  Sharma" userId="12a83f1a-1392-49ce-b263-34e33e9fb458" providerId="ADAL" clId="{5098F796-7488-4DAA-94B7-0B041523EA85}" dt="2025-01-19T04:49:11.032" v="7" actId="47"/>
        <pc:sldMkLst>
          <pc:docMk/>
          <pc:sldMk cId="0" sldId="299"/>
        </pc:sldMkLst>
      </pc:sldChg>
      <pc:sldChg chg="del">
        <pc:chgData name="Nelson  Sharma" userId="12a83f1a-1392-49ce-b263-34e33e9fb458" providerId="ADAL" clId="{5098F796-7488-4DAA-94B7-0B041523EA85}" dt="2025-01-19T04:49:11.032" v="7" actId="47"/>
        <pc:sldMkLst>
          <pc:docMk/>
          <pc:sldMk cId="0" sldId="300"/>
        </pc:sldMkLst>
      </pc:sldChg>
      <pc:sldChg chg="del">
        <pc:chgData name="Nelson  Sharma" userId="12a83f1a-1392-49ce-b263-34e33e9fb458" providerId="ADAL" clId="{5098F796-7488-4DAA-94B7-0B041523EA85}" dt="2025-01-19T04:49:11.032" v="7" actId="47"/>
        <pc:sldMkLst>
          <pc:docMk/>
          <pc:sldMk cId="0" sldId="301"/>
        </pc:sldMkLst>
      </pc:sldChg>
      <pc:sldChg chg="del">
        <pc:chgData name="Nelson  Sharma" userId="12a83f1a-1392-49ce-b263-34e33e9fb458" providerId="ADAL" clId="{5098F796-7488-4DAA-94B7-0B041523EA85}" dt="2025-01-19T04:49:11.032" v="7" actId="47"/>
        <pc:sldMkLst>
          <pc:docMk/>
          <pc:sldMk cId="0" sldId="302"/>
        </pc:sldMkLst>
      </pc:sldChg>
      <pc:sldChg chg="del">
        <pc:chgData name="Nelson  Sharma" userId="12a83f1a-1392-49ce-b263-34e33e9fb458" providerId="ADAL" clId="{5098F796-7488-4DAA-94B7-0B041523EA85}" dt="2025-01-19T04:49:11.032" v="7" actId="47"/>
        <pc:sldMkLst>
          <pc:docMk/>
          <pc:sldMk cId="0" sldId="303"/>
        </pc:sldMkLst>
      </pc:sldChg>
      <pc:sldChg chg="del">
        <pc:chgData name="Nelson  Sharma" userId="12a83f1a-1392-49ce-b263-34e33e9fb458" providerId="ADAL" clId="{5098F796-7488-4DAA-94B7-0B041523EA85}" dt="2025-01-19T04:49:11.032" v="7" actId="47"/>
        <pc:sldMkLst>
          <pc:docMk/>
          <pc:sldMk cId="0" sldId="304"/>
        </pc:sldMkLst>
      </pc:sldChg>
      <pc:sldChg chg="del">
        <pc:chgData name="Nelson  Sharma" userId="12a83f1a-1392-49ce-b263-34e33e9fb458" providerId="ADAL" clId="{5098F796-7488-4DAA-94B7-0B041523EA85}" dt="2025-01-19T04:49:11.032" v="7" actId="47"/>
        <pc:sldMkLst>
          <pc:docMk/>
          <pc:sldMk cId="0" sldId="305"/>
        </pc:sldMkLst>
      </pc:sldChg>
      <pc:sldChg chg="del">
        <pc:chgData name="Nelson  Sharma" userId="12a83f1a-1392-49ce-b263-34e33e9fb458" providerId="ADAL" clId="{5098F796-7488-4DAA-94B7-0B041523EA85}" dt="2025-01-19T04:49:11.032" v="7" actId="47"/>
        <pc:sldMkLst>
          <pc:docMk/>
          <pc:sldMk cId="0" sldId="306"/>
        </pc:sldMkLst>
      </pc:sldChg>
      <pc:sldChg chg="modSp add del mod">
        <pc:chgData name="Nelson  Sharma" userId="12a83f1a-1392-49ce-b263-34e33e9fb458" providerId="ADAL" clId="{5098F796-7488-4DAA-94B7-0B041523EA85}" dt="2025-01-19T04:50:19.123" v="60" actId="47"/>
        <pc:sldMkLst>
          <pc:docMk/>
          <pc:sldMk cId="0" sldId="307"/>
        </pc:sldMkLst>
      </pc:sldChg>
      <pc:sldChg chg="modSp add mod">
        <pc:chgData name="Nelson  Sharma" userId="12a83f1a-1392-49ce-b263-34e33e9fb458" providerId="ADAL" clId="{5098F796-7488-4DAA-94B7-0B041523EA85}" dt="2025-01-19T04:50:10.358" v="57" actId="20577"/>
        <pc:sldMkLst>
          <pc:docMk/>
          <pc:sldMk cId="1181431351" sldId="308"/>
        </pc:sldMkLst>
        <pc:spChg chg="mod">
          <ac:chgData name="Nelson  Sharma" userId="12a83f1a-1392-49ce-b263-34e33e9fb458" providerId="ADAL" clId="{5098F796-7488-4DAA-94B7-0B041523EA85}" dt="2025-01-19T04:50:10.358" v="57" actId="20577"/>
          <ac:spMkLst>
            <pc:docMk/>
            <pc:sldMk cId="1181431351" sldId="308"/>
            <ac:spMk id="151" creationId="{F46412DC-EA20-E270-245A-EC286018D1A1}"/>
          </ac:spMkLst>
        </pc:spChg>
      </pc:sldChg>
      <pc:sldMasterChg chg="delSldLayout">
        <pc:chgData name="Nelson  Sharma" userId="12a83f1a-1392-49ce-b263-34e33e9fb458" providerId="ADAL" clId="{5098F796-7488-4DAA-94B7-0B041523EA85}" dt="2025-01-19T04:49:13.634" v="8" actId="47"/>
        <pc:sldMasterMkLst>
          <pc:docMk/>
          <pc:sldMasterMk cId="0" sldId="2147483659"/>
        </pc:sldMasterMkLst>
        <pc:sldLayoutChg chg="del">
          <pc:chgData name="Nelson  Sharma" userId="12a83f1a-1392-49ce-b263-34e33e9fb458" providerId="ADAL" clId="{5098F796-7488-4DAA-94B7-0B041523EA85}" dt="2025-01-19T04:49:13.634" v="8" actId="47"/>
          <pc:sldLayoutMkLst>
            <pc:docMk/>
            <pc:sldMasterMk cId="0" sldId="2147483659"/>
            <pc:sldLayoutMk cId="0" sldId="2147483650"/>
          </pc:sldLayoutMkLst>
        </pc:sldLayoutChg>
        <pc:sldLayoutChg chg="del">
          <pc:chgData name="Nelson  Sharma" userId="12a83f1a-1392-49ce-b263-34e33e9fb458" providerId="ADAL" clId="{5098F796-7488-4DAA-94B7-0B041523EA85}" dt="2025-01-19T04:49:11.032" v="7" actId="47"/>
          <pc:sldLayoutMkLst>
            <pc:docMk/>
            <pc:sldMasterMk cId="0" sldId="2147483659"/>
            <pc:sldLayoutMk cId="0" sldId="2147483658"/>
          </pc:sldLayoutMkLst>
        </pc:sldLayoutChg>
      </pc:sldMasterChg>
    </pc:docChg>
  </pc:docChgLst>
  <pc:docChgLst>
    <pc:chgData name="Nelson  Sharma" userId="12a83f1a-1392-49ce-b263-34e33e9fb458" providerId="ADAL" clId="{B6765E59-2C99-4F2F-845A-0A44F816C8FE}"/>
    <pc:docChg chg="undo custSel addSld delSld modSld">
      <pc:chgData name="Nelson  Sharma" userId="12a83f1a-1392-49ce-b263-34e33e9fb458" providerId="ADAL" clId="{B6765E59-2C99-4F2F-845A-0A44F816C8FE}" dt="2025-02-05T09:35:15.962" v="3376" actId="20577"/>
      <pc:docMkLst>
        <pc:docMk/>
      </pc:docMkLst>
      <pc:sldChg chg="modSp mod">
        <pc:chgData name="Nelson  Sharma" userId="12a83f1a-1392-49ce-b263-34e33e9fb458" providerId="ADAL" clId="{B6765E59-2C99-4F2F-845A-0A44F816C8FE}" dt="2025-02-05T09:35:15.962" v="3376" actId="20577"/>
        <pc:sldMkLst>
          <pc:docMk/>
          <pc:sldMk cId="1181431351" sldId="308"/>
        </pc:sldMkLst>
        <pc:spChg chg="mod">
          <ac:chgData name="Nelson  Sharma" userId="12a83f1a-1392-49ce-b263-34e33e9fb458" providerId="ADAL" clId="{B6765E59-2C99-4F2F-845A-0A44F816C8FE}" dt="2025-02-05T09:35:15.962" v="3376" actId="20577"/>
          <ac:spMkLst>
            <pc:docMk/>
            <pc:sldMk cId="1181431351" sldId="308"/>
            <ac:spMk id="151" creationId="{F46412DC-EA20-E270-245A-EC286018D1A1}"/>
          </ac:spMkLst>
        </pc:spChg>
      </pc:sldChg>
      <pc:sldChg chg="modSp mod">
        <pc:chgData name="Nelson  Sharma" userId="12a83f1a-1392-49ce-b263-34e33e9fb458" providerId="ADAL" clId="{B6765E59-2C99-4F2F-845A-0A44F816C8FE}" dt="2025-02-04T14:12:57.701" v="353" actId="20577"/>
        <pc:sldMkLst>
          <pc:docMk/>
          <pc:sldMk cId="3501153740" sldId="312"/>
        </pc:sldMkLst>
        <pc:spChg chg="mod">
          <ac:chgData name="Nelson  Sharma" userId="12a83f1a-1392-49ce-b263-34e33e9fb458" providerId="ADAL" clId="{B6765E59-2C99-4F2F-845A-0A44F816C8FE}" dt="2025-02-04T14:12:57.701" v="353" actId="20577"/>
          <ac:spMkLst>
            <pc:docMk/>
            <pc:sldMk cId="3501153740" sldId="312"/>
            <ac:spMk id="3" creationId="{C3E0B5F3-0ED7-3A53-57A7-40FB3452F3FE}"/>
          </ac:spMkLst>
        </pc:spChg>
        <pc:spChg chg="mod">
          <ac:chgData name="Nelson  Sharma" userId="12a83f1a-1392-49ce-b263-34e33e9fb458" providerId="ADAL" clId="{B6765E59-2C99-4F2F-845A-0A44F816C8FE}" dt="2025-02-04T14:11:07.762" v="46" actId="20577"/>
          <ac:spMkLst>
            <pc:docMk/>
            <pc:sldMk cId="3501153740" sldId="312"/>
            <ac:spMk id="4" creationId="{D6E40F9A-BC71-D8CE-FC3D-680F49E92EF1}"/>
          </ac:spMkLst>
        </pc:spChg>
      </pc:sldChg>
      <pc:sldChg chg="modSp add mod">
        <pc:chgData name="Nelson  Sharma" userId="12a83f1a-1392-49ce-b263-34e33e9fb458" providerId="ADAL" clId="{B6765E59-2C99-4F2F-845A-0A44F816C8FE}" dt="2025-02-04T14:14:52.203" v="609" actId="20577"/>
        <pc:sldMkLst>
          <pc:docMk/>
          <pc:sldMk cId="3049603671" sldId="319"/>
        </pc:sldMkLst>
        <pc:spChg chg="mod">
          <ac:chgData name="Nelson  Sharma" userId="12a83f1a-1392-49ce-b263-34e33e9fb458" providerId="ADAL" clId="{B6765E59-2C99-4F2F-845A-0A44F816C8FE}" dt="2025-02-04T14:14:52.203" v="609" actId="20577"/>
          <ac:spMkLst>
            <pc:docMk/>
            <pc:sldMk cId="3049603671" sldId="319"/>
            <ac:spMk id="3" creationId="{ECBDEFC0-DC36-F9EB-FBD5-BD7AD8BE1692}"/>
          </ac:spMkLst>
        </pc:spChg>
        <pc:spChg chg="mod">
          <ac:chgData name="Nelson  Sharma" userId="12a83f1a-1392-49ce-b263-34e33e9fb458" providerId="ADAL" clId="{B6765E59-2C99-4F2F-845A-0A44F816C8FE}" dt="2025-02-04T14:13:13.182" v="376" actId="20577"/>
          <ac:spMkLst>
            <pc:docMk/>
            <pc:sldMk cId="3049603671" sldId="319"/>
            <ac:spMk id="4" creationId="{B49AC6B1-046B-FB7E-812F-C28EC54ABD4D}"/>
          </ac:spMkLst>
        </pc:spChg>
      </pc:sldChg>
      <pc:sldChg chg="addSp delSp modSp add mod">
        <pc:chgData name="Nelson  Sharma" userId="12a83f1a-1392-49ce-b263-34e33e9fb458" providerId="ADAL" clId="{B6765E59-2C99-4F2F-845A-0A44F816C8FE}" dt="2025-02-04T14:17:30.940" v="697" actId="20577"/>
        <pc:sldMkLst>
          <pc:docMk/>
          <pc:sldMk cId="3156613937" sldId="320"/>
        </pc:sldMkLst>
        <pc:spChg chg="add del mod">
          <ac:chgData name="Nelson  Sharma" userId="12a83f1a-1392-49ce-b263-34e33e9fb458" providerId="ADAL" clId="{B6765E59-2C99-4F2F-845A-0A44F816C8FE}" dt="2025-02-04T14:17:30.940" v="697" actId="20577"/>
          <ac:spMkLst>
            <pc:docMk/>
            <pc:sldMk cId="3156613937" sldId="320"/>
            <ac:spMk id="3" creationId="{F65FB2A9-7B92-C598-03AE-DCBD2F13F25A}"/>
          </ac:spMkLst>
        </pc:spChg>
        <pc:spChg chg="mod">
          <ac:chgData name="Nelson  Sharma" userId="12a83f1a-1392-49ce-b263-34e33e9fb458" providerId="ADAL" clId="{B6765E59-2C99-4F2F-845A-0A44F816C8FE}" dt="2025-02-04T14:15:35.205" v="668" actId="27636"/>
          <ac:spMkLst>
            <pc:docMk/>
            <pc:sldMk cId="3156613937" sldId="320"/>
            <ac:spMk id="4" creationId="{910E9615-BC9A-69E2-485B-9DA3E1C91C4A}"/>
          </ac:spMkLst>
        </pc:spChg>
        <pc:picChg chg="add mod">
          <ac:chgData name="Nelson  Sharma" userId="12a83f1a-1392-49ce-b263-34e33e9fb458" providerId="ADAL" clId="{B6765E59-2C99-4F2F-845A-0A44F816C8FE}" dt="2025-02-04T14:16:55.714" v="673" actId="14100"/>
          <ac:picMkLst>
            <pc:docMk/>
            <pc:sldMk cId="3156613937" sldId="320"/>
            <ac:picMk id="6" creationId="{15586094-993E-B04A-7445-BB403309E8C0}"/>
          </ac:picMkLst>
        </pc:picChg>
      </pc:sldChg>
      <pc:sldChg chg="add del">
        <pc:chgData name="Nelson  Sharma" userId="12a83f1a-1392-49ce-b263-34e33e9fb458" providerId="ADAL" clId="{B6765E59-2C99-4F2F-845A-0A44F816C8FE}" dt="2025-02-04T14:17:19.157" v="676"/>
        <pc:sldMkLst>
          <pc:docMk/>
          <pc:sldMk cId="415590375" sldId="321"/>
        </pc:sldMkLst>
      </pc:sldChg>
      <pc:sldChg chg="addSp delSp modSp add mod">
        <pc:chgData name="Nelson  Sharma" userId="12a83f1a-1392-49ce-b263-34e33e9fb458" providerId="ADAL" clId="{B6765E59-2C99-4F2F-845A-0A44F816C8FE}" dt="2025-02-04T14:18:46.587" v="734" actId="1076"/>
        <pc:sldMkLst>
          <pc:docMk/>
          <pc:sldMk cId="1610578739" sldId="321"/>
        </pc:sldMkLst>
        <pc:spChg chg="del">
          <ac:chgData name="Nelson  Sharma" userId="12a83f1a-1392-49ce-b263-34e33e9fb458" providerId="ADAL" clId="{B6765E59-2C99-4F2F-845A-0A44F816C8FE}" dt="2025-02-04T14:17:59.810" v="730" actId="478"/>
          <ac:spMkLst>
            <pc:docMk/>
            <pc:sldMk cId="1610578739" sldId="321"/>
            <ac:spMk id="3" creationId="{DFD098D5-990F-15A6-745C-2C73A0118D94}"/>
          </ac:spMkLst>
        </pc:spChg>
        <pc:spChg chg="mod">
          <ac:chgData name="Nelson  Sharma" userId="12a83f1a-1392-49ce-b263-34e33e9fb458" providerId="ADAL" clId="{B6765E59-2C99-4F2F-845A-0A44F816C8FE}" dt="2025-02-04T14:17:54.696" v="729" actId="20577"/>
          <ac:spMkLst>
            <pc:docMk/>
            <pc:sldMk cId="1610578739" sldId="321"/>
            <ac:spMk id="4" creationId="{2D84585C-F1DE-0A3A-2AFF-352C24FFA54B}"/>
          </ac:spMkLst>
        </pc:spChg>
        <pc:spChg chg="add del mod">
          <ac:chgData name="Nelson  Sharma" userId="12a83f1a-1392-49ce-b263-34e33e9fb458" providerId="ADAL" clId="{B6765E59-2C99-4F2F-845A-0A44F816C8FE}" dt="2025-02-04T14:18:37.629" v="731" actId="478"/>
          <ac:spMkLst>
            <pc:docMk/>
            <pc:sldMk cId="1610578739" sldId="321"/>
            <ac:spMk id="6" creationId="{E289F9C7-670B-4E3B-BB3C-89298174E0CA}"/>
          </ac:spMkLst>
        </pc:spChg>
        <pc:picChg chg="add mod">
          <ac:chgData name="Nelson  Sharma" userId="12a83f1a-1392-49ce-b263-34e33e9fb458" providerId="ADAL" clId="{B6765E59-2C99-4F2F-845A-0A44F816C8FE}" dt="2025-02-04T14:18:46.587" v="734" actId="1076"/>
          <ac:picMkLst>
            <pc:docMk/>
            <pc:sldMk cId="1610578739" sldId="321"/>
            <ac:picMk id="8" creationId="{C3D34D9A-C6DA-5CFE-70EA-F08BCD3AC21A}"/>
          </ac:picMkLst>
        </pc:picChg>
      </pc:sldChg>
      <pc:sldChg chg="addSp delSp modSp add mod">
        <pc:chgData name="Nelson  Sharma" userId="12a83f1a-1392-49ce-b263-34e33e9fb458" providerId="ADAL" clId="{B6765E59-2C99-4F2F-845A-0A44F816C8FE}" dt="2025-02-04T14:21:34.139" v="749" actId="1076"/>
        <pc:sldMkLst>
          <pc:docMk/>
          <pc:sldMk cId="273569211" sldId="322"/>
        </pc:sldMkLst>
        <pc:spChg chg="del">
          <ac:chgData name="Nelson  Sharma" userId="12a83f1a-1392-49ce-b263-34e33e9fb458" providerId="ADAL" clId="{B6765E59-2C99-4F2F-845A-0A44F816C8FE}" dt="2025-02-04T14:19:32.084" v="742" actId="478"/>
          <ac:spMkLst>
            <pc:docMk/>
            <pc:sldMk cId="273569211" sldId="322"/>
            <ac:spMk id="3" creationId="{FBD0E9D8-3190-056A-65DA-B21A0FC3C0EA}"/>
          </ac:spMkLst>
        </pc:spChg>
        <pc:spChg chg="mod">
          <ac:chgData name="Nelson  Sharma" userId="12a83f1a-1392-49ce-b263-34e33e9fb458" providerId="ADAL" clId="{B6765E59-2C99-4F2F-845A-0A44F816C8FE}" dt="2025-02-04T14:21:24.427" v="748" actId="27636"/>
          <ac:spMkLst>
            <pc:docMk/>
            <pc:sldMk cId="273569211" sldId="322"/>
            <ac:spMk id="4" creationId="{3B0E9D76-A022-7F4B-35B8-6CF1C354AA83}"/>
          </ac:spMkLst>
        </pc:spChg>
        <pc:spChg chg="add mod">
          <ac:chgData name="Nelson  Sharma" userId="12a83f1a-1392-49ce-b263-34e33e9fb458" providerId="ADAL" clId="{B6765E59-2C99-4F2F-845A-0A44F816C8FE}" dt="2025-02-04T14:19:32.084" v="742" actId="478"/>
          <ac:spMkLst>
            <pc:docMk/>
            <pc:sldMk cId="273569211" sldId="322"/>
            <ac:spMk id="6" creationId="{5CC3DB30-D841-F453-7CEB-936AC795AAB7}"/>
          </ac:spMkLst>
        </pc:spChg>
        <pc:picChg chg="add mod">
          <ac:chgData name="Nelson  Sharma" userId="12a83f1a-1392-49ce-b263-34e33e9fb458" providerId="ADAL" clId="{B6765E59-2C99-4F2F-845A-0A44F816C8FE}" dt="2025-02-04T14:21:34.139" v="749" actId="1076"/>
          <ac:picMkLst>
            <pc:docMk/>
            <pc:sldMk cId="273569211" sldId="322"/>
            <ac:picMk id="8" creationId="{87531338-9255-997E-C77A-DE02A51EE51A}"/>
          </ac:picMkLst>
        </pc:picChg>
      </pc:sldChg>
      <pc:sldChg chg="addSp delSp modSp add mod modNotesTx">
        <pc:chgData name="Nelson  Sharma" userId="12a83f1a-1392-49ce-b263-34e33e9fb458" providerId="ADAL" clId="{B6765E59-2C99-4F2F-845A-0A44F816C8FE}" dt="2025-02-04T14:35:28.215" v="879" actId="20577"/>
        <pc:sldMkLst>
          <pc:docMk/>
          <pc:sldMk cId="4136736771" sldId="323"/>
        </pc:sldMkLst>
        <pc:spChg chg="mod">
          <ac:chgData name="Nelson  Sharma" userId="12a83f1a-1392-49ce-b263-34e33e9fb458" providerId="ADAL" clId="{B6765E59-2C99-4F2F-845A-0A44F816C8FE}" dt="2025-02-04T14:35:28.215" v="879" actId="20577"/>
          <ac:spMkLst>
            <pc:docMk/>
            <pc:sldMk cId="4136736771" sldId="323"/>
            <ac:spMk id="3" creationId="{CDD3EC71-9291-4F61-3AFD-54F19BBD1FB2}"/>
          </ac:spMkLst>
        </pc:spChg>
        <pc:spChg chg="mod">
          <ac:chgData name="Nelson  Sharma" userId="12a83f1a-1392-49ce-b263-34e33e9fb458" providerId="ADAL" clId="{B6765E59-2C99-4F2F-845A-0A44F816C8FE}" dt="2025-02-04T14:34:37.766" v="858" actId="1076"/>
          <ac:spMkLst>
            <pc:docMk/>
            <pc:sldMk cId="4136736771" sldId="323"/>
            <ac:spMk id="4" creationId="{A67D59A1-3E15-9B2D-7346-B32A7700D73D}"/>
          </ac:spMkLst>
        </pc:spChg>
        <pc:spChg chg="add">
          <ac:chgData name="Nelson  Sharma" userId="12a83f1a-1392-49ce-b263-34e33e9fb458" providerId="ADAL" clId="{B6765E59-2C99-4F2F-845A-0A44F816C8FE}" dt="2025-02-04T14:26:18.805" v="767"/>
          <ac:spMkLst>
            <pc:docMk/>
            <pc:sldMk cId="4136736771" sldId="323"/>
            <ac:spMk id="5" creationId="{A6A01FD1-34A0-CDC7-38F2-4C295593EA7A}"/>
          </ac:spMkLst>
        </pc:spChg>
        <pc:picChg chg="add del mod">
          <ac:chgData name="Nelson  Sharma" userId="12a83f1a-1392-49ce-b263-34e33e9fb458" providerId="ADAL" clId="{B6765E59-2C99-4F2F-845A-0A44F816C8FE}" dt="2025-02-04T14:34:33.927" v="857" actId="478"/>
          <ac:picMkLst>
            <pc:docMk/>
            <pc:sldMk cId="4136736771" sldId="323"/>
            <ac:picMk id="7" creationId="{32227911-25C5-4665-E8B2-14919312065C}"/>
          </ac:picMkLst>
        </pc:picChg>
      </pc:sldChg>
      <pc:sldChg chg="modSp add mod">
        <pc:chgData name="Nelson  Sharma" userId="12a83f1a-1392-49ce-b263-34e33e9fb458" providerId="ADAL" clId="{B6765E59-2C99-4F2F-845A-0A44F816C8FE}" dt="2025-02-04T14:40:19.287" v="924"/>
        <pc:sldMkLst>
          <pc:docMk/>
          <pc:sldMk cId="3638615524" sldId="324"/>
        </pc:sldMkLst>
        <pc:spChg chg="mod">
          <ac:chgData name="Nelson  Sharma" userId="12a83f1a-1392-49ce-b263-34e33e9fb458" providerId="ADAL" clId="{B6765E59-2C99-4F2F-845A-0A44F816C8FE}" dt="2025-02-04T14:40:19.287" v="924"/>
          <ac:spMkLst>
            <pc:docMk/>
            <pc:sldMk cId="3638615524" sldId="324"/>
            <ac:spMk id="3" creationId="{36BA6640-F50E-7472-84C3-EFFBCAA777F9}"/>
          </ac:spMkLst>
        </pc:spChg>
        <pc:spChg chg="mod">
          <ac:chgData name="Nelson  Sharma" userId="12a83f1a-1392-49ce-b263-34e33e9fb458" providerId="ADAL" clId="{B6765E59-2C99-4F2F-845A-0A44F816C8FE}" dt="2025-02-04T14:37:22.776" v="890" actId="20577"/>
          <ac:spMkLst>
            <pc:docMk/>
            <pc:sldMk cId="3638615524" sldId="324"/>
            <ac:spMk id="4" creationId="{F421C197-5111-F57E-4A44-2CB0E302C57D}"/>
          </ac:spMkLst>
        </pc:spChg>
      </pc:sldChg>
      <pc:sldChg chg="addSp delSp modSp add mod">
        <pc:chgData name="Nelson  Sharma" userId="12a83f1a-1392-49ce-b263-34e33e9fb458" providerId="ADAL" clId="{B6765E59-2C99-4F2F-845A-0A44F816C8FE}" dt="2025-02-04T14:46:04.086" v="1003" actId="113"/>
        <pc:sldMkLst>
          <pc:docMk/>
          <pc:sldMk cId="1344249784" sldId="325"/>
        </pc:sldMkLst>
        <pc:spChg chg="add del mod">
          <ac:chgData name="Nelson  Sharma" userId="12a83f1a-1392-49ce-b263-34e33e9fb458" providerId="ADAL" clId="{B6765E59-2C99-4F2F-845A-0A44F816C8FE}" dt="2025-02-04T14:46:04.086" v="1003" actId="113"/>
          <ac:spMkLst>
            <pc:docMk/>
            <pc:sldMk cId="1344249784" sldId="325"/>
            <ac:spMk id="3" creationId="{98849D1A-5A44-EE5B-05B2-53B109D21B85}"/>
          </ac:spMkLst>
        </pc:spChg>
        <pc:spChg chg="add">
          <ac:chgData name="Nelson  Sharma" userId="12a83f1a-1392-49ce-b263-34e33e9fb458" providerId="ADAL" clId="{B6765E59-2C99-4F2F-845A-0A44F816C8FE}" dt="2025-02-04T14:41:44.558" v="926"/>
          <ac:spMkLst>
            <pc:docMk/>
            <pc:sldMk cId="1344249784" sldId="325"/>
            <ac:spMk id="5" creationId="{FE087B60-DB5A-47A8-5220-F17B7032E172}"/>
          </ac:spMkLst>
        </pc:spChg>
        <pc:spChg chg="add mod">
          <ac:chgData name="Nelson  Sharma" userId="12a83f1a-1392-49ce-b263-34e33e9fb458" providerId="ADAL" clId="{B6765E59-2C99-4F2F-845A-0A44F816C8FE}" dt="2025-02-04T14:41:54.366" v="931"/>
          <ac:spMkLst>
            <pc:docMk/>
            <pc:sldMk cId="1344249784" sldId="325"/>
            <ac:spMk id="6" creationId="{33DB0456-5E4E-6A76-B193-EDE0248ED2E6}"/>
          </ac:spMkLst>
        </pc:spChg>
      </pc:sldChg>
      <pc:sldChg chg="modSp add mod modNotesTx">
        <pc:chgData name="Nelson  Sharma" userId="12a83f1a-1392-49ce-b263-34e33e9fb458" providerId="ADAL" clId="{B6765E59-2C99-4F2F-845A-0A44F816C8FE}" dt="2025-02-05T07:14:07.332" v="1271" actId="20577"/>
        <pc:sldMkLst>
          <pc:docMk/>
          <pc:sldMk cId="3289545507" sldId="326"/>
        </pc:sldMkLst>
        <pc:spChg chg="mod">
          <ac:chgData name="Nelson  Sharma" userId="12a83f1a-1392-49ce-b263-34e33e9fb458" providerId="ADAL" clId="{B6765E59-2C99-4F2F-845A-0A44F816C8FE}" dt="2025-02-05T07:14:07.332" v="1271" actId="20577"/>
          <ac:spMkLst>
            <pc:docMk/>
            <pc:sldMk cId="3289545507" sldId="326"/>
            <ac:spMk id="3" creationId="{E9CFC8B6-4E8E-0F1F-647F-E84C8E726B91}"/>
          </ac:spMkLst>
        </pc:spChg>
        <pc:spChg chg="mod">
          <ac:chgData name="Nelson  Sharma" userId="12a83f1a-1392-49ce-b263-34e33e9fb458" providerId="ADAL" clId="{B6765E59-2C99-4F2F-845A-0A44F816C8FE}" dt="2025-02-05T07:11:48.620" v="1065" actId="20577"/>
          <ac:spMkLst>
            <pc:docMk/>
            <pc:sldMk cId="3289545507" sldId="326"/>
            <ac:spMk id="4" creationId="{146BA523-ED0B-82FB-CDB8-6051184E300D}"/>
          </ac:spMkLst>
        </pc:spChg>
      </pc:sldChg>
      <pc:sldChg chg="modSp add mod modNotesTx">
        <pc:chgData name="Nelson  Sharma" userId="12a83f1a-1392-49ce-b263-34e33e9fb458" providerId="ADAL" clId="{B6765E59-2C99-4F2F-845A-0A44F816C8FE}" dt="2025-02-05T07:16:31.454" v="1599"/>
        <pc:sldMkLst>
          <pc:docMk/>
          <pc:sldMk cId="2063653197" sldId="327"/>
        </pc:sldMkLst>
        <pc:spChg chg="mod">
          <ac:chgData name="Nelson  Sharma" userId="12a83f1a-1392-49ce-b263-34e33e9fb458" providerId="ADAL" clId="{B6765E59-2C99-4F2F-845A-0A44F816C8FE}" dt="2025-02-05T07:16:10.855" v="1598" actId="20577"/>
          <ac:spMkLst>
            <pc:docMk/>
            <pc:sldMk cId="2063653197" sldId="327"/>
            <ac:spMk id="3" creationId="{C294C91D-FE19-04B5-95F3-ABBE2713E6D6}"/>
          </ac:spMkLst>
        </pc:spChg>
        <pc:spChg chg="mod">
          <ac:chgData name="Nelson  Sharma" userId="12a83f1a-1392-49ce-b263-34e33e9fb458" providerId="ADAL" clId="{B6765E59-2C99-4F2F-845A-0A44F816C8FE}" dt="2025-02-05T07:14:25.453" v="1298" actId="20577"/>
          <ac:spMkLst>
            <pc:docMk/>
            <pc:sldMk cId="2063653197" sldId="327"/>
            <ac:spMk id="4" creationId="{9D4DAF4E-5037-BF9E-A690-03C16080CE4B}"/>
          </ac:spMkLst>
        </pc:spChg>
      </pc:sldChg>
      <pc:sldChg chg="modSp add mod modNotesTx">
        <pc:chgData name="Nelson  Sharma" userId="12a83f1a-1392-49ce-b263-34e33e9fb458" providerId="ADAL" clId="{B6765E59-2C99-4F2F-845A-0A44F816C8FE}" dt="2025-02-05T07:19:52.356" v="1864" actId="20577"/>
        <pc:sldMkLst>
          <pc:docMk/>
          <pc:sldMk cId="4108192359" sldId="328"/>
        </pc:sldMkLst>
        <pc:spChg chg="mod">
          <ac:chgData name="Nelson  Sharma" userId="12a83f1a-1392-49ce-b263-34e33e9fb458" providerId="ADAL" clId="{B6765E59-2C99-4F2F-845A-0A44F816C8FE}" dt="2025-02-05T07:19:52.356" v="1864" actId="20577"/>
          <ac:spMkLst>
            <pc:docMk/>
            <pc:sldMk cId="4108192359" sldId="328"/>
            <ac:spMk id="3" creationId="{DF2EFFFA-B1D2-DF14-15C0-A25AAB4DE497}"/>
          </ac:spMkLst>
        </pc:spChg>
        <pc:spChg chg="mod">
          <ac:chgData name="Nelson  Sharma" userId="12a83f1a-1392-49ce-b263-34e33e9fb458" providerId="ADAL" clId="{B6765E59-2C99-4F2F-845A-0A44F816C8FE}" dt="2025-02-05T07:16:49.500" v="1600"/>
          <ac:spMkLst>
            <pc:docMk/>
            <pc:sldMk cId="4108192359" sldId="328"/>
            <ac:spMk id="4" creationId="{F6D2B29B-801C-0D22-F47B-77FAC102E43C}"/>
          </ac:spMkLst>
        </pc:spChg>
      </pc:sldChg>
      <pc:sldChg chg="modSp add mod">
        <pc:chgData name="Nelson  Sharma" userId="12a83f1a-1392-49ce-b263-34e33e9fb458" providerId="ADAL" clId="{B6765E59-2C99-4F2F-845A-0A44F816C8FE}" dt="2025-02-05T07:23:06.096" v="2202" actId="108"/>
        <pc:sldMkLst>
          <pc:docMk/>
          <pc:sldMk cId="1531829726" sldId="329"/>
        </pc:sldMkLst>
        <pc:spChg chg="mod">
          <ac:chgData name="Nelson  Sharma" userId="12a83f1a-1392-49ce-b263-34e33e9fb458" providerId="ADAL" clId="{B6765E59-2C99-4F2F-845A-0A44F816C8FE}" dt="2025-02-05T07:23:06.096" v="2202" actId="108"/>
          <ac:spMkLst>
            <pc:docMk/>
            <pc:sldMk cId="1531829726" sldId="329"/>
            <ac:spMk id="3" creationId="{993734DB-5945-FDE5-3024-7EB7DAE9FBE6}"/>
          </ac:spMkLst>
        </pc:spChg>
        <pc:spChg chg="mod">
          <ac:chgData name="Nelson  Sharma" userId="12a83f1a-1392-49ce-b263-34e33e9fb458" providerId="ADAL" clId="{B6765E59-2C99-4F2F-845A-0A44F816C8FE}" dt="2025-02-05T07:20:33.879" v="1896" actId="20577"/>
          <ac:spMkLst>
            <pc:docMk/>
            <pc:sldMk cId="1531829726" sldId="329"/>
            <ac:spMk id="4" creationId="{2E09F9A6-89F6-87EB-A0C4-B58D10D1B34A}"/>
          </ac:spMkLst>
        </pc:spChg>
      </pc:sldChg>
      <pc:sldChg chg="addSp delSp modSp add mod">
        <pc:chgData name="Nelson  Sharma" userId="12a83f1a-1392-49ce-b263-34e33e9fb458" providerId="ADAL" clId="{B6765E59-2C99-4F2F-845A-0A44F816C8FE}" dt="2025-02-05T07:28:53.047" v="2591" actId="108"/>
        <pc:sldMkLst>
          <pc:docMk/>
          <pc:sldMk cId="3647970020" sldId="330"/>
        </pc:sldMkLst>
        <pc:spChg chg="mod">
          <ac:chgData name="Nelson  Sharma" userId="12a83f1a-1392-49ce-b263-34e33e9fb458" providerId="ADAL" clId="{B6765E59-2C99-4F2F-845A-0A44F816C8FE}" dt="2025-02-05T07:28:53.047" v="2591" actId="108"/>
          <ac:spMkLst>
            <pc:docMk/>
            <pc:sldMk cId="3647970020" sldId="330"/>
            <ac:spMk id="3" creationId="{00847F61-2E85-7BA5-6561-3C7FDAABD10B}"/>
          </ac:spMkLst>
        </pc:spChg>
        <pc:spChg chg="mod">
          <ac:chgData name="Nelson  Sharma" userId="12a83f1a-1392-49ce-b263-34e33e9fb458" providerId="ADAL" clId="{B6765E59-2C99-4F2F-845A-0A44F816C8FE}" dt="2025-02-05T07:23:40.097" v="2240" actId="20577"/>
          <ac:spMkLst>
            <pc:docMk/>
            <pc:sldMk cId="3647970020" sldId="330"/>
            <ac:spMk id="4" creationId="{4290C339-B495-591D-4A7F-7422B1F785E6}"/>
          </ac:spMkLst>
        </pc:spChg>
        <pc:picChg chg="add del mod">
          <ac:chgData name="Nelson  Sharma" userId="12a83f1a-1392-49ce-b263-34e33e9fb458" providerId="ADAL" clId="{B6765E59-2C99-4F2F-845A-0A44F816C8FE}" dt="2025-02-05T07:28:45.421" v="2590" actId="478"/>
          <ac:picMkLst>
            <pc:docMk/>
            <pc:sldMk cId="3647970020" sldId="330"/>
            <ac:picMk id="6" creationId="{6A38B3BF-5B8F-C266-DA7C-A29C3D84D320}"/>
          </ac:picMkLst>
        </pc:picChg>
      </pc:sldChg>
      <pc:sldChg chg="addSp delSp modSp add del mod">
        <pc:chgData name="Nelson  Sharma" userId="12a83f1a-1392-49ce-b263-34e33e9fb458" providerId="ADAL" clId="{B6765E59-2C99-4F2F-845A-0A44F816C8FE}" dt="2025-02-05T07:32:52.857" v="2860" actId="47"/>
        <pc:sldMkLst>
          <pc:docMk/>
          <pc:sldMk cId="1913234020" sldId="331"/>
        </pc:sldMkLst>
        <pc:spChg chg="add del mod">
          <ac:chgData name="Nelson  Sharma" userId="12a83f1a-1392-49ce-b263-34e33e9fb458" providerId="ADAL" clId="{B6765E59-2C99-4F2F-845A-0A44F816C8FE}" dt="2025-02-05T07:31:38.438" v="2631" actId="20577"/>
          <ac:spMkLst>
            <pc:docMk/>
            <pc:sldMk cId="1913234020" sldId="331"/>
            <ac:spMk id="3" creationId="{B44519F6-9EEC-C243-9B56-67964F1C073B}"/>
          </ac:spMkLst>
        </pc:spChg>
        <pc:spChg chg="mod">
          <ac:chgData name="Nelson  Sharma" userId="12a83f1a-1392-49ce-b263-34e33e9fb458" providerId="ADAL" clId="{B6765E59-2C99-4F2F-845A-0A44F816C8FE}" dt="2025-02-05T07:31:50.957" v="2633" actId="21"/>
          <ac:spMkLst>
            <pc:docMk/>
            <pc:sldMk cId="1913234020" sldId="331"/>
            <ac:spMk id="4" creationId="{578C44EB-ADFB-E05E-1351-C04291B1530A}"/>
          </ac:spMkLst>
        </pc:spChg>
        <pc:spChg chg="add mod">
          <ac:chgData name="Nelson  Sharma" userId="12a83f1a-1392-49ce-b263-34e33e9fb458" providerId="ADAL" clId="{B6765E59-2C99-4F2F-845A-0A44F816C8FE}" dt="2025-02-05T07:31:35.082" v="2627"/>
          <ac:spMkLst>
            <pc:docMk/>
            <pc:sldMk cId="1913234020" sldId="331"/>
            <ac:spMk id="5" creationId="{979D8C6D-74C4-47E5-959E-C735CB864B20}"/>
          </ac:spMkLst>
        </pc:spChg>
      </pc:sldChg>
      <pc:sldChg chg="modSp add mod">
        <pc:chgData name="Nelson  Sharma" userId="12a83f1a-1392-49ce-b263-34e33e9fb458" providerId="ADAL" clId="{B6765E59-2C99-4F2F-845A-0A44F816C8FE}" dt="2025-02-05T07:32:49.751" v="2859" actId="404"/>
        <pc:sldMkLst>
          <pc:docMk/>
          <pc:sldMk cId="1194875793" sldId="332"/>
        </pc:sldMkLst>
        <pc:spChg chg="mod">
          <ac:chgData name="Nelson  Sharma" userId="12a83f1a-1392-49ce-b263-34e33e9fb458" providerId="ADAL" clId="{B6765E59-2C99-4F2F-845A-0A44F816C8FE}" dt="2025-02-05T07:32:49.751" v="2859" actId="404"/>
          <ac:spMkLst>
            <pc:docMk/>
            <pc:sldMk cId="1194875793" sldId="332"/>
            <ac:spMk id="3" creationId="{5E7D88FB-09CD-2471-D172-F495318AFEEC}"/>
          </ac:spMkLst>
        </pc:spChg>
        <pc:spChg chg="mod">
          <ac:chgData name="Nelson  Sharma" userId="12a83f1a-1392-49ce-b263-34e33e9fb458" providerId="ADAL" clId="{B6765E59-2C99-4F2F-845A-0A44F816C8FE}" dt="2025-02-05T07:31:53.077" v="2634"/>
          <ac:spMkLst>
            <pc:docMk/>
            <pc:sldMk cId="1194875793" sldId="332"/>
            <ac:spMk id="4" creationId="{7B44F2F6-F449-2315-252A-07254984D529}"/>
          </ac:spMkLst>
        </pc:spChg>
      </pc:sldChg>
      <pc:sldChg chg="modSp add mod">
        <pc:chgData name="Nelson  Sharma" userId="12a83f1a-1392-49ce-b263-34e33e9fb458" providerId="ADAL" clId="{B6765E59-2C99-4F2F-845A-0A44F816C8FE}" dt="2025-02-05T07:36:49.720" v="2901" actId="20577"/>
        <pc:sldMkLst>
          <pc:docMk/>
          <pc:sldMk cId="3873707463" sldId="333"/>
        </pc:sldMkLst>
        <pc:spChg chg="mod">
          <ac:chgData name="Nelson  Sharma" userId="12a83f1a-1392-49ce-b263-34e33e9fb458" providerId="ADAL" clId="{B6765E59-2C99-4F2F-845A-0A44F816C8FE}" dt="2025-02-05T07:35:23.174" v="2884" actId="20577"/>
          <ac:spMkLst>
            <pc:docMk/>
            <pc:sldMk cId="3873707463" sldId="333"/>
            <ac:spMk id="3" creationId="{B6DE95DB-4CAE-FAFE-367D-1FF11DA54E68}"/>
          </ac:spMkLst>
        </pc:spChg>
        <pc:spChg chg="mod">
          <ac:chgData name="Nelson  Sharma" userId="12a83f1a-1392-49ce-b263-34e33e9fb458" providerId="ADAL" clId="{B6765E59-2C99-4F2F-845A-0A44F816C8FE}" dt="2025-02-05T07:36:49.720" v="2901" actId="20577"/>
          <ac:spMkLst>
            <pc:docMk/>
            <pc:sldMk cId="3873707463" sldId="333"/>
            <ac:spMk id="4" creationId="{47E4A0EE-BC0E-B06A-2C33-2706D315CC2A}"/>
          </ac:spMkLst>
        </pc:spChg>
      </pc:sldChg>
      <pc:sldChg chg="modSp add mod">
        <pc:chgData name="Nelson  Sharma" userId="12a83f1a-1392-49ce-b263-34e33e9fb458" providerId="ADAL" clId="{B6765E59-2C99-4F2F-845A-0A44F816C8FE}" dt="2025-02-05T07:45:35.316" v="2988" actId="20577"/>
        <pc:sldMkLst>
          <pc:docMk/>
          <pc:sldMk cId="1509311849" sldId="334"/>
        </pc:sldMkLst>
        <pc:spChg chg="mod">
          <ac:chgData name="Nelson  Sharma" userId="12a83f1a-1392-49ce-b263-34e33e9fb458" providerId="ADAL" clId="{B6765E59-2C99-4F2F-845A-0A44F816C8FE}" dt="2025-02-05T07:45:35.316" v="2988" actId="20577"/>
          <ac:spMkLst>
            <pc:docMk/>
            <pc:sldMk cId="1509311849" sldId="334"/>
            <ac:spMk id="3" creationId="{7E38F563-B873-F79C-60E2-F7F08A5D17CE}"/>
          </ac:spMkLst>
        </pc:spChg>
        <pc:spChg chg="mod">
          <ac:chgData name="Nelson  Sharma" userId="12a83f1a-1392-49ce-b263-34e33e9fb458" providerId="ADAL" clId="{B6765E59-2C99-4F2F-845A-0A44F816C8FE}" dt="2025-02-05T07:43:52.217" v="2951"/>
          <ac:spMkLst>
            <pc:docMk/>
            <pc:sldMk cId="1509311849" sldId="334"/>
            <ac:spMk id="4" creationId="{5D7FFAC8-880C-F871-7364-76132BE2F33A}"/>
          </ac:spMkLst>
        </pc:spChg>
      </pc:sldChg>
      <pc:sldChg chg="modSp add mod">
        <pc:chgData name="Nelson  Sharma" userId="12a83f1a-1392-49ce-b263-34e33e9fb458" providerId="ADAL" clId="{B6765E59-2C99-4F2F-845A-0A44F816C8FE}" dt="2025-02-05T07:42:32.052" v="2941" actId="403"/>
        <pc:sldMkLst>
          <pc:docMk/>
          <pc:sldMk cId="3317738678" sldId="335"/>
        </pc:sldMkLst>
        <pc:spChg chg="mod">
          <ac:chgData name="Nelson  Sharma" userId="12a83f1a-1392-49ce-b263-34e33e9fb458" providerId="ADAL" clId="{B6765E59-2C99-4F2F-845A-0A44F816C8FE}" dt="2025-02-05T07:42:32.052" v="2941" actId="403"/>
          <ac:spMkLst>
            <pc:docMk/>
            <pc:sldMk cId="3317738678" sldId="335"/>
            <ac:spMk id="3" creationId="{70A6BA58-AF76-4A13-FF55-BD75C8C279F0}"/>
          </ac:spMkLst>
        </pc:spChg>
      </pc:sldChg>
      <pc:sldChg chg="addSp modSp add mod">
        <pc:chgData name="Nelson  Sharma" userId="12a83f1a-1392-49ce-b263-34e33e9fb458" providerId="ADAL" clId="{B6765E59-2C99-4F2F-845A-0A44F816C8FE}" dt="2025-02-05T07:47:41.853" v="3020" actId="20577"/>
        <pc:sldMkLst>
          <pc:docMk/>
          <pc:sldMk cId="3472477715" sldId="336"/>
        </pc:sldMkLst>
        <pc:spChg chg="mod">
          <ac:chgData name="Nelson  Sharma" userId="12a83f1a-1392-49ce-b263-34e33e9fb458" providerId="ADAL" clId="{B6765E59-2C99-4F2F-845A-0A44F816C8FE}" dt="2025-02-05T07:47:41.853" v="3020" actId="20577"/>
          <ac:spMkLst>
            <pc:docMk/>
            <pc:sldMk cId="3472477715" sldId="336"/>
            <ac:spMk id="3" creationId="{BF79E9F0-E84F-75D2-2209-BEC1E3972B81}"/>
          </ac:spMkLst>
        </pc:spChg>
        <pc:spChg chg="mod">
          <ac:chgData name="Nelson  Sharma" userId="12a83f1a-1392-49ce-b263-34e33e9fb458" providerId="ADAL" clId="{B6765E59-2C99-4F2F-845A-0A44F816C8FE}" dt="2025-02-05T07:45:59.968" v="2989"/>
          <ac:spMkLst>
            <pc:docMk/>
            <pc:sldMk cId="3472477715" sldId="336"/>
            <ac:spMk id="4" creationId="{5B3C3D6D-C1B8-C0A3-E337-59DC49972D3E}"/>
          </ac:spMkLst>
        </pc:spChg>
        <pc:spChg chg="add">
          <ac:chgData name="Nelson  Sharma" userId="12a83f1a-1392-49ce-b263-34e33e9fb458" providerId="ADAL" clId="{B6765E59-2C99-4F2F-845A-0A44F816C8FE}" dt="2025-02-05T07:46:19.648" v="2990"/>
          <ac:spMkLst>
            <pc:docMk/>
            <pc:sldMk cId="3472477715" sldId="336"/>
            <ac:spMk id="5" creationId="{646AC5B3-C2EE-B438-6574-6FD8B5A0359D}"/>
          </ac:spMkLst>
        </pc:spChg>
      </pc:sldChg>
      <pc:sldChg chg="addSp modSp add mod">
        <pc:chgData name="Nelson  Sharma" userId="12a83f1a-1392-49ce-b263-34e33e9fb458" providerId="ADAL" clId="{B6765E59-2C99-4F2F-845A-0A44F816C8FE}" dt="2025-02-05T07:55:27.187" v="3126" actId="403"/>
        <pc:sldMkLst>
          <pc:docMk/>
          <pc:sldMk cId="3245861847" sldId="337"/>
        </pc:sldMkLst>
        <pc:spChg chg="mod">
          <ac:chgData name="Nelson  Sharma" userId="12a83f1a-1392-49ce-b263-34e33e9fb458" providerId="ADAL" clId="{B6765E59-2C99-4F2F-845A-0A44F816C8FE}" dt="2025-02-05T07:55:27.187" v="3126" actId="403"/>
          <ac:spMkLst>
            <pc:docMk/>
            <pc:sldMk cId="3245861847" sldId="337"/>
            <ac:spMk id="3" creationId="{07115268-D5B7-5082-44B6-72D69087DBD1}"/>
          </ac:spMkLst>
        </pc:spChg>
        <pc:spChg chg="mod">
          <ac:chgData name="Nelson  Sharma" userId="12a83f1a-1392-49ce-b263-34e33e9fb458" providerId="ADAL" clId="{B6765E59-2C99-4F2F-845A-0A44F816C8FE}" dt="2025-02-05T07:52:26.440" v="3097" actId="20577"/>
          <ac:spMkLst>
            <pc:docMk/>
            <pc:sldMk cId="3245861847" sldId="337"/>
            <ac:spMk id="4" creationId="{8B876130-D383-639D-B346-9E1E6B844E40}"/>
          </ac:spMkLst>
        </pc:spChg>
        <pc:picChg chg="add mod">
          <ac:chgData name="Nelson  Sharma" userId="12a83f1a-1392-49ce-b263-34e33e9fb458" providerId="ADAL" clId="{B6765E59-2C99-4F2F-845A-0A44F816C8FE}" dt="2025-02-05T07:53:52.176" v="3102" actId="1076"/>
          <ac:picMkLst>
            <pc:docMk/>
            <pc:sldMk cId="3245861847" sldId="337"/>
            <ac:picMk id="6" creationId="{95362BFA-BDA2-E249-C805-186BCD5C486D}"/>
          </ac:picMkLst>
        </pc:picChg>
      </pc:sldChg>
      <pc:sldChg chg="addSp modSp add mod">
        <pc:chgData name="Nelson  Sharma" userId="12a83f1a-1392-49ce-b263-34e33e9fb458" providerId="ADAL" clId="{B6765E59-2C99-4F2F-845A-0A44F816C8FE}" dt="2025-02-05T07:56:36.357" v="3182" actId="20577"/>
        <pc:sldMkLst>
          <pc:docMk/>
          <pc:sldMk cId="2662669001" sldId="338"/>
        </pc:sldMkLst>
        <pc:spChg chg="mod">
          <ac:chgData name="Nelson  Sharma" userId="12a83f1a-1392-49ce-b263-34e33e9fb458" providerId="ADAL" clId="{B6765E59-2C99-4F2F-845A-0A44F816C8FE}" dt="2025-02-05T07:56:36.357" v="3182" actId="20577"/>
          <ac:spMkLst>
            <pc:docMk/>
            <pc:sldMk cId="2662669001" sldId="338"/>
            <ac:spMk id="3" creationId="{E0314F96-7F41-6801-5A40-0B78C4B3007B}"/>
          </ac:spMkLst>
        </pc:spChg>
        <pc:spChg chg="mod">
          <ac:chgData name="Nelson  Sharma" userId="12a83f1a-1392-49ce-b263-34e33e9fb458" providerId="ADAL" clId="{B6765E59-2C99-4F2F-845A-0A44F816C8FE}" dt="2025-02-05T07:55:53.932" v="3162" actId="20577"/>
          <ac:spMkLst>
            <pc:docMk/>
            <pc:sldMk cId="2662669001" sldId="338"/>
            <ac:spMk id="4" creationId="{11C97405-5DD2-D736-C223-FEE53D7FED71}"/>
          </ac:spMkLst>
        </pc:spChg>
        <pc:spChg chg="add">
          <ac:chgData name="Nelson  Sharma" userId="12a83f1a-1392-49ce-b263-34e33e9fb458" providerId="ADAL" clId="{B6765E59-2C99-4F2F-845A-0A44F816C8FE}" dt="2025-02-05T07:56:19.898" v="3173"/>
          <ac:spMkLst>
            <pc:docMk/>
            <pc:sldMk cId="2662669001" sldId="338"/>
            <ac:spMk id="5" creationId="{B28D0230-842A-5EE4-74A3-E037ECB80B6D}"/>
          </ac:spMkLst>
        </pc:spChg>
      </pc:sldChg>
      <pc:sldChg chg="addSp modSp add mod">
        <pc:chgData name="Nelson  Sharma" userId="12a83f1a-1392-49ce-b263-34e33e9fb458" providerId="ADAL" clId="{B6765E59-2C99-4F2F-845A-0A44F816C8FE}" dt="2025-02-05T08:02:38.276" v="3255" actId="1038"/>
        <pc:sldMkLst>
          <pc:docMk/>
          <pc:sldMk cId="2934757866" sldId="339"/>
        </pc:sldMkLst>
        <pc:spChg chg="mod">
          <ac:chgData name="Nelson  Sharma" userId="12a83f1a-1392-49ce-b263-34e33e9fb458" providerId="ADAL" clId="{B6765E59-2C99-4F2F-845A-0A44F816C8FE}" dt="2025-02-05T07:57:45.680" v="3203" actId="20577"/>
          <ac:spMkLst>
            <pc:docMk/>
            <pc:sldMk cId="2934757866" sldId="339"/>
            <ac:spMk id="3" creationId="{5A100AA8-2423-8DE0-A8C8-FEB320C0AFCC}"/>
          </ac:spMkLst>
        </pc:spChg>
        <pc:spChg chg="mod">
          <ac:chgData name="Nelson  Sharma" userId="12a83f1a-1392-49ce-b263-34e33e9fb458" providerId="ADAL" clId="{B6765E59-2C99-4F2F-845A-0A44F816C8FE}" dt="2025-02-05T07:57:23.229" v="3201" actId="20577"/>
          <ac:spMkLst>
            <pc:docMk/>
            <pc:sldMk cId="2934757866" sldId="339"/>
            <ac:spMk id="4" creationId="{E0A08A78-115F-CEA4-DDDC-D43FD462A349}"/>
          </ac:spMkLst>
        </pc:spChg>
        <pc:picChg chg="add mod">
          <ac:chgData name="Nelson  Sharma" userId="12a83f1a-1392-49ce-b263-34e33e9fb458" providerId="ADAL" clId="{B6765E59-2C99-4F2F-845A-0A44F816C8FE}" dt="2025-02-05T07:57:55.004" v="3207" actId="1076"/>
          <ac:picMkLst>
            <pc:docMk/>
            <pc:sldMk cId="2934757866" sldId="339"/>
            <ac:picMk id="6" creationId="{2A994592-25FF-DC6A-2310-9A9B473B871F}"/>
          </ac:picMkLst>
        </pc:picChg>
        <pc:picChg chg="add mod">
          <ac:chgData name="Nelson  Sharma" userId="12a83f1a-1392-49ce-b263-34e33e9fb458" providerId="ADAL" clId="{B6765E59-2C99-4F2F-845A-0A44F816C8FE}" dt="2025-02-05T08:02:38.276" v="3255" actId="1038"/>
          <ac:picMkLst>
            <pc:docMk/>
            <pc:sldMk cId="2934757866" sldId="339"/>
            <ac:picMk id="8" creationId="{0E0DE6F5-4EC0-384E-8E24-DAA3FEB79852}"/>
          </ac:picMkLst>
        </pc:picChg>
        <pc:picChg chg="add mod">
          <ac:chgData name="Nelson  Sharma" userId="12a83f1a-1392-49ce-b263-34e33e9fb458" providerId="ADAL" clId="{B6765E59-2C99-4F2F-845A-0A44F816C8FE}" dt="2025-02-05T08:02:32.659" v="3248" actId="1038"/>
          <ac:picMkLst>
            <pc:docMk/>
            <pc:sldMk cId="2934757866" sldId="339"/>
            <ac:picMk id="10" creationId="{9DB938DA-F4EE-4329-4F10-36CD5A5EF8A2}"/>
          </ac:picMkLst>
        </pc:picChg>
        <pc:picChg chg="add mod">
          <ac:chgData name="Nelson  Sharma" userId="12a83f1a-1392-49ce-b263-34e33e9fb458" providerId="ADAL" clId="{B6765E59-2C99-4F2F-845A-0A44F816C8FE}" dt="2025-02-05T08:02:30.417" v="3246" actId="1036"/>
          <ac:picMkLst>
            <pc:docMk/>
            <pc:sldMk cId="2934757866" sldId="339"/>
            <ac:picMk id="12" creationId="{FD23D478-1D2B-67EC-8975-46CECF30EAD6}"/>
          </ac:picMkLst>
        </pc:picChg>
        <pc:picChg chg="add mod">
          <ac:chgData name="Nelson  Sharma" userId="12a83f1a-1392-49ce-b263-34e33e9fb458" providerId="ADAL" clId="{B6765E59-2C99-4F2F-845A-0A44F816C8FE}" dt="2025-02-05T08:00:55.432" v="3224" actId="1076"/>
          <ac:picMkLst>
            <pc:docMk/>
            <pc:sldMk cId="2934757866" sldId="339"/>
            <ac:picMk id="14" creationId="{F09C394E-86FC-7551-4CFC-35B7675F65D9}"/>
          </ac:picMkLst>
        </pc:picChg>
        <pc:picChg chg="add mod">
          <ac:chgData name="Nelson  Sharma" userId="12a83f1a-1392-49ce-b263-34e33e9fb458" providerId="ADAL" clId="{B6765E59-2C99-4F2F-845A-0A44F816C8FE}" dt="2025-02-05T08:02:28.621" v="3245" actId="1036"/>
          <ac:picMkLst>
            <pc:docMk/>
            <pc:sldMk cId="2934757866" sldId="339"/>
            <ac:picMk id="16" creationId="{487CFB7A-8BCA-F994-A991-BBFDE66CF78A}"/>
          </ac:picMkLst>
        </pc:picChg>
        <pc:picChg chg="add mod">
          <ac:chgData name="Nelson  Sharma" userId="12a83f1a-1392-49ce-b263-34e33e9fb458" providerId="ADAL" clId="{B6765E59-2C99-4F2F-845A-0A44F816C8FE}" dt="2025-02-05T08:02:35.118" v="3250" actId="1037"/>
          <ac:picMkLst>
            <pc:docMk/>
            <pc:sldMk cId="2934757866" sldId="339"/>
            <ac:picMk id="18" creationId="{7716ED19-AE1F-EF0C-BF0F-042581F1410C}"/>
          </ac:picMkLst>
        </pc:picChg>
        <pc:picChg chg="add mod">
          <ac:chgData name="Nelson  Sharma" userId="12a83f1a-1392-49ce-b263-34e33e9fb458" providerId="ADAL" clId="{B6765E59-2C99-4F2F-845A-0A44F816C8FE}" dt="2025-02-05T08:02:35.986" v="3252" actId="1037"/>
          <ac:picMkLst>
            <pc:docMk/>
            <pc:sldMk cId="2934757866" sldId="339"/>
            <ac:picMk id="20" creationId="{723AC890-7796-3B06-3D5D-EB4DDE4625DE}"/>
          </ac:picMkLst>
        </pc:picChg>
      </pc:sldChg>
      <pc:sldChg chg="addSp delSp modSp add mod">
        <pc:chgData name="Nelson  Sharma" userId="12a83f1a-1392-49ce-b263-34e33e9fb458" providerId="ADAL" clId="{B6765E59-2C99-4F2F-845A-0A44F816C8FE}" dt="2025-02-05T08:03:42.513" v="3275" actId="1076"/>
        <pc:sldMkLst>
          <pc:docMk/>
          <pc:sldMk cId="1966998579" sldId="340"/>
        </pc:sldMkLst>
        <pc:spChg chg="del">
          <ac:chgData name="Nelson  Sharma" userId="12a83f1a-1392-49ce-b263-34e33e9fb458" providerId="ADAL" clId="{B6765E59-2C99-4F2F-845A-0A44F816C8FE}" dt="2025-02-05T08:03:34.603" v="3271" actId="478"/>
          <ac:spMkLst>
            <pc:docMk/>
            <pc:sldMk cId="1966998579" sldId="340"/>
            <ac:spMk id="3" creationId="{3A8D1115-CA0C-6627-64F8-072082476B3D}"/>
          </ac:spMkLst>
        </pc:spChg>
        <pc:spChg chg="mod">
          <ac:chgData name="Nelson  Sharma" userId="12a83f1a-1392-49ce-b263-34e33e9fb458" providerId="ADAL" clId="{B6765E59-2C99-4F2F-845A-0A44F816C8FE}" dt="2025-02-05T08:03:09.122" v="3270" actId="20577"/>
          <ac:spMkLst>
            <pc:docMk/>
            <pc:sldMk cId="1966998579" sldId="340"/>
            <ac:spMk id="4" creationId="{28B9B777-CCED-9635-8F9C-B1023D082454}"/>
          </ac:spMkLst>
        </pc:spChg>
        <pc:spChg chg="add mod">
          <ac:chgData name="Nelson  Sharma" userId="12a83f1a-1392-49ce-b263-34e33e9fb458" providerId="ADAL" clId="{B6765E59-2C99-4F2F-845A-0A44F816C8FE}" dt="2025-02-05T08:03:34.603" v="3271" actId="478"/>
          <ac:spMkLst>
            <pc:docMk/>
            <pc:sldMk cId="1966998579" sldId="340"/>
            <ac:spMk id="6" creationId="{FCFDA65C-17B1-E159-86DE-B90645D042B8}"/>
          </ac:spMkLst>
        </pc:spChg>
        <pc:picChg chg="add mod">
          <ac:chgData name="Nelson  Sharma" userId="12a83f1a-1392-49ce-b263-34e33e9fb458" providerId="ADAL" clId="{B6765E59-2C99-4F2F-845A-0A44F816C8FE}" dt="2025-02-05T08:03:42.513" v="3275" actId="1076"/>
          <ac:picMkLst>
            <pc:docMk/>
            <pc:sldMk cId="1966998579" sldId="340"/>
            <ac:picMk id="8" creationId="{C1D95993-C452-4859-780B-51F359AB67ED}"/>
          </ac:picMkLst>
        </pc:picChg>
      </pc:sldChg>
      <pc:sldChg chg="modSp add mod">
        <pc:chgData name="Nelson  Sharma" userId="12a83f1a-1392-49ce-b263-34e33e9fb458" providerId="ADAL" clId="{B6765E59-2C99-4F2F-845A-0A44F816C8FE}" dt="2025-02-05T08:06:58.833" v="3337" actId="20577"/>
        <pc:sldMkLst>
          <pc:docMk/>
          <pc:sldMk cId="1362814885" sldId="341"/>
        </pc:sldMkLst>
        <pc:spChg chg="mod">
          <ac:chgData name="Nelson  Sharma" userId="12a83f1a-1392-49ce-b263-34e33e9fb458" providerId="ADAL" clId="{B6765E59-2C99-4F2F-845A-0A44F816C8FE}" dt="2025-02-05T08:06:58.833" v="3337" actId="20577"/>
          <ac:spMkLst>
            <pc:docMk/>
            <pc:sldMk cId="1362814885" sldId="341"/>
            <ac:spMk id="3" creationId="{05ED463C-193F-AA64-9CEC-D9AA6CE2D542}"/>
          </ac:spMkLst>
        </pc:spChg>
        <pc:spChg chg="mod">
          <ac:chgData name="Nelson  Sharma" userId="12a83f1a-1392-49ce-b263-34e33e9fb458" providerId="ADAL" clId="{B6765E59-2C99-4F2F-845A-0A44F816C8FE}" dt="2025-02-05T08:04:12.380" v="3299" actId="20577"/>
          <ac:spMkLst>
            <pc:docMk/>
            <pc:sldMk cId="1362814885" sldId="341"/>
            <ac:spMk id="4" creationId="{96DA2E48-4E7D-AEC3-FAF1-734F5332F1A3}"/>
          </ac:spMkLst>
        </pc:spChg>
      </pc:sldChg>
      <pc:sldChg chg="addSp delSp modSp add mod">
        <pc:chgData name="Nelson  Sharma" userId="12a83f1a-1392-49ce-b263-34e33e9fb458" providerId="ADAL" clId="{B6765E59-2C99-4F2F-845A-0A44F816C8FE}" dt="2025-02-05T07:51:50.826" v="3070" actId="1038"/>
        <pc:sldMkLst>
          <pc:docMk/>
          <pc:sldMk cId="3877139616" sldId="342"/>
        </pc:sldMkLst>
        <pc:spChg chg="del mod">
          <ac:chgData name="Nelson  Sharma" userId="12a83f1a-1392-49ce-b263-34e33e9fb458" providerId="ADAL" clId="{B6765E59-2C99-4F2F-845A-0A44F816C8FE}" dt="2025-02-05T07:50:01.948" v="3055" actId="478"/>
          <ac:spMkLst>
            <pc:docMk/>
            <pc:sldMk cId="3877139616" sldId="342"/>
            <ac:spMk id="3" creationId="{C00D65CB-2581-3E71-94D2-6D7A2D8D3E2C}"/>
          </ac:spMkLst>
        </pc:spChg>
        <pc:spChg chg="mod">
          <ac:chgData name="Nelson  Sharma" userId="12a83f1a-1392-49ce-b263-34e33e9fb458" providerId="ADAL" clId="{B6765E59-2C99-4F2F-845A-0A44F816C8FE}" dt="2025-02-05T07:48:17.403" v="3048" actId="20577"/>
          <ac:spMkLst>
            <pc:docMk/>
            <pc:sldMk cId="3877139616" sldId="342"/>
            <ac:spMk id="4" creationId="{4184B90D-2861-1750-3875-2F160A79953B}"/>
          </ac:spMkLst>
        </pc:spChg>
        <pc:spChg chg="add del mod">
          <ac:chgData name="Nelson  Sharma" userId="12a83f1a-1392-49ce-b263-34e33e9fb458" providerId="ADAL" clId="{B6765E59-2C99-4F2F-845A-0A44F816C8FE}" dt="2025-02-05T07:50:39.150" v="3056" actId="478"/>
          <ac:spMkLst>
            <pc:docMk/>
            <pc:sldMk cId="3877139616" sldId="342"/>
            <ac:spMk id="6" creationId="{9BF5B322-6120-BF4E-8C62-AADCE35C4FB5}"/>
          </ac:spMkLst>
        </pc:spChg>
        <pc:picChg chg="add mod">
          <ac:chgData name="Nelson  Sharma" userId="12a83f1a-1392-49ce-b263-34e33e9fb458" providerId="ADAL" clId="{B6765E59-2C99-4F2F-845A-0A44F816C8FE}" dt="2025-02-05T07:51:50.826" v="3070" actId="1038"/>
          <ac:picMkLst>
            <pc:docMk/>
            <pc:sldMk cId="3877139616" sldId="342"/>
            <ac:picMk id="8" creationId="{9EE791E2-12B0-8168-A546-4D036E0A399B}"/>
          </ac:picMkLst>
        </pc:picChg>
        <pc:picChg chg="add mod">
          <ac:chgData name="Nelson  Sharma" userId="12a83f1a-1392-49ce-b263-34e33e9fb458" providerId="ADAL" clId="{B6765E59-2C99-4F2F-845A-0A44F816C8FE}" dt="2025-02-05T07:51:41.414" v="3064" actId="1076"/>
          <ac:picMkLst>
            <pc:docMk/>
            <pc:sldMk cId="3877139616" sldId="342"/>
            <ac:picMk id="10" creationId="{91EFBE8D-BBDB-72D4-99B7-03E0CB04CA15}"/>
          </ac:picMkLst>
        </pc:picChg>
      </pc:sldChg>
      <pc:sldChg chg="modSp add mod">
        <pc:chgData name="Nelson  Sharma" userId="12a83f1a-1392-49ce-b263-34e33e9fb458" providerId="ADAL" clId="{B6765E59-2C99-4F2F-845A-0A44F816C8FE}" dt="2025-02-05T08:08:32.907" v="3375" actId="20577"/>
        <pc:sldMkLst>
          <pc:docMk/>
          <pc:sldMk cId="2140916312" sldId="343"/>
        </pc:sldMkLst>
        <pc:spChg chg="mod">
          <ac:chgData name="Nelson  Sharma" userId="12a83f1a-1392-49ce-b263-34e33e9fb458" providerId="ADAL" clId="{B6765E59-2C99-4F2F-845A-0A44F816C8FE}" dt="2025-02-05T08:08:32.907" v="3375" actId="20577"/>
          <ac:spMkLst>
            <pc:docMk/>
            <pc:sldMk cId="2140916312" sldId="343"/>
            <ac:spMk id="3" creationId="{8CEDB02F-7D29-8BDC-EDB1-46EF17EBE6EE}"/>
          </ac:spMkLst>
        </pc:spChg>
        <pc:spChg chg="mod">
          <ac:chgData name="Nelson  Sharma" userId="12a83f1a-1392-49ce-b263-34e33e9fb458" providerId="ADAL" clId="{B6765E59-2C99-4F2F-845A-0A44F816C8FE}" dt="2025-02-05T08:08:28.704" v="3374" actId="20577"/>
          <ac:spMkLst>
            <pc:docMk/>
            <pc:sldMk cId="2140916312" sldId="343"/>
            <ac:spMk id="4" creationId="{83F46714-0E11-0F96-8FAD-360382B1FD85}"/>
          </ac:spMkLst>
        </pc:spChg>
      </pc:sldChg>
      <pc:sldChg chg="add">
        <pc:chgData name="Nelson  Sharma" userId="12a83f1a-1392-49ce-b263-34e33e9fb458" providerId="ADAL" clId="{B6765E59-2C99-4F2F-845A-0A44F816C8FE}" dt="2025-02-05T08:03:45.415" v="3277"/>
        <pc:sldMkLst>
          <pc:docMk/>
          <pc:sldMk cId="4155167790" sldId="344"/>
        </pc:sldMkLst>
      </pc:sldChg>
      <pc:sldChg chg="add">
        <pc:chgData name="Nelson  Sharma" userId="12a83f1a-1392-49ce-b263-34e33e9fb458" providerId="ADAL" clId="{B6765E59-2C99-4F2F-845A-0A44F816C8FE}" dt="2025-02-05T08:03:45.617" v="3278"/>
        <pc:sldMkLst>
          <pc:docMk/>
          <pc:sldMk cId="2679052223" sldId="345"/>
        </pc:sldMkLst>
      </pc:sldChg>
      <pc:sldChg chg="add">
        <pc:chgData name="Nelson  Sharma" userId="12a83f1a-1392-49ce-b263-34e33e9fb458" providerId="ADAL" clId="{B6765E59-2C99-4F2F-845A-0A44F816C8FE}" dt="2025-02-05T08:03:45.788" v="3279"/>
        <pc:sldMkLst>
          <pc:docMk/>
          <pc:sldMk cId="637139913" sldId="3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9A184094-A7F5-A745-1565-93846BA2D9C5}"/>
            </a:ext>
          </a:extLst>
        </p:cNvPr>
        <p:cNvGrpSpPr/>
        <p:nvPr/>
      </p:nvGrpSpPr>
      <p:grpSpPr>
        <a:xfrm>
          <a:off x="0" y="0"/>
          <a:ext cx="0" cy="0"/>
          <a:chOff x="0" y="0"/>
          <a:chExt cx="0" cy="0"/>
        </a:xfrm>
      </p:grpSpPr>
      <p:sp>
        <p:nvSpPr>
          <p:cNvPr id="148" name="Google Shape;148;g3239716b3c6_0_9:notes">
            <a:extLst>
              <a:ext uri="{FF2B5EF4-FFF2-40B4-BE49-F238E27FC236}">
                <a16:creationId xmlns:a16="http://schemas.microsoft.com/office/drawing/2014/main" id="{36BA0562-1422-5EE3-4505-60A7A93FCE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239716b3c6_0_9:notes">
            <a:extLst>
              <a:ext uri="{FF2B5EF4-FFF2-40B4-BE49-F238E27FC236}">
                <a16:creationId xmlns:a16="http://schemas.microsoft.com/office/drawing/2014/main" id="{1C93597D-2D89-76FC-7816-ECF8BDC92B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82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87DB3-7C67-36AF-EC1F-29BFC15187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20B38-A7A1-39DB-6547-871507D390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146E53D-A56D-3F2D-5324-8DFEAB936B57}"/>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2437806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9B88C-D18A-F4F9-6470-3D0E3DD30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1A090-EEC3-5DF8-172B-35DB055AE8F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DDE848C-44D9-77E6-248C-227E617A6B70}"/>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709347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F6E8A-7D55-23C3-A694-08520801F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8BE4E-2ECA-9D1C-3237-3D0EEEE6BA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AB9CCE4-D9BC-F4E1-F0BD-04B4D3259AD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2704260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92A9-EB88-BAA3-A89F-48FB4445B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AAC64-9EC6-526F-ACBD-B4171E3C2F8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41C9549-32D8-CC96-B1DF-0E1EE3810957}"/>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3104002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F46E7-1025-34D5-91D1-239ED1843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7A0F5-520E-5909-0BFB-99532D779B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84BBDD-63D4-5EF7-F8BD-35B95EB5F6B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720686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30F0E-38F7-260B-2694-FEADC54B6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BBC4C-3CCE-77CB-4769-D6A2ED07C6D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CDABE2F-C9D6-E39C-DBA6-18372DB8198D}"/>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3326514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0A20-FF52-139D-7011-9C93587633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DD0E5-803D-AF48-9496-8D547AD8787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E960F35-A997-AD5B-B1DC-AED99BCDC3A3}"/>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3983212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037C2-E59F-F7A1-0013-6CCC30F5C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CD193-04B9-774E-D113-3A93B0DE1E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D00BC53-1601-E000-CC2C-003E9B79491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551011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D0751-D665-DCC2-58DB-37604C4EE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2ED18-C031-D938-FC5A-320D4F68955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16C569B-839E-92B3-BE26-D940D7FE2038}"/>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50056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CE1BE-23D2-0B98-6688-60938BF4B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B376E-D79D-54B1-81C0-1F19D1BC251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B4D3799-1674-7A32-64E4-278276DE7C14}"/>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3387954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A5842-8B9B-1633-3CA0-FAE67645D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DA606-0A8B-C917-BDC9-7CF68E8B229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EC4D886-F667-BED8-C198-D1C9DB66771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798558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20C38-F681-8892-A8AF-7B441A154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56CE0-EC24-C3F2-A0FE-2E57D56136E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F494FE-748B-1479-B665-EA2577B782C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79514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E9464-CA87-C03F-984D-B0B88F820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C97B9-C1A0-FB3A-837C-85B146BDF08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D9D895F-07B2-E8F0-04A1-0D73826300BD}"/>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3119114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CAE67-ABD2-CAB2-790A-16A8A5883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D039F-4BE5-154C-2D96-B06066C8F28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3EA45F-ADC9-AACA-F3D8-18E4DCC67B2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675915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A007C-C17B-2EE3-A038-413F10EA4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5D50A-2A05-C898-939A-BF13C7BECC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82729B-AE0D-288C-1757-205F17ADA4D4}"/>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4138257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2B9F5-8FD1-3D17-548D-F9F6D3051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50A77-909B-C44D-EC9F-81BE816538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39123D-1B68-3BF2-0A77-29DC4ABA50C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944070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C2D7C-E758-713C-09E3-E4C5A5D35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A046D-E8C2-26F1-04E5-579940A725E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4844749-BF46-B570-7588-312D97E4F46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79138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DC8ED-47CF-6643-B560-C344CD8833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FD56D-6067-722A-3EBA-F0F18D9809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EDEC7E3-17BC-AA3B-6F3B-5E7A5EBC909B}"/>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3622925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5C8AA-A458-867B-1FDE-7F0E010F6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54E0C-90EF-5EEA-9F30-2840E6D2A69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7C4BF89-3EB9-7679-E141-BEB36E11615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715022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03D1F-2B92-4997-9C7E-7FF3F2FC7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85D40-64CF-5759-6B0E-517865B074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7890CB1-D9D3-A487-0A11-9CE6FF69499D}"/>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3076849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73492-28DD-DE32-D29B-BF0B38CB6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4CD90-3607-1772-D636-948F89668A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9FEDE4D-359F-B9B9-90DC-E51BB80ABA10}"/>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4287435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29481-A85D-159B-48E8-F2494575B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A29FF-C0E6-7B21-0F8F-74CC5033D4A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22F95A-CFE1-7516-86C4-8E92313E2AB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788270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914F2-B30C-27AE-0D0E-8ED83031B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D4384-AE3A-A7E7-8CA4-A5722E45F55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9FDB8-C38C-9620-4D87-799C34F534D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3980738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90D0F-1906-639B-ECB5-3DEA5964F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B4E32-BB6E-D6FA-524C-1E9387A1807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18790A7-E4B2-17A8-064B-23A5BC4F7CB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311968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4FFB2-F4C2-528C-9827-CCBE2149E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B9263B-4C5E-F5BD-EE14-8C70558304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2233E12-10BD-BDAB-9594-90971FC4865D}"/>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914647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ACAF-11DE-53A9-AD9F-963D5C49C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23268B-131D-14F8-0086-B459C3D620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D474E69-1A59-6183-5EC0-3C5E56C264CC}"/>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2788158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08E43-4869-1DE7-4C84-14E1E27CBF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C47005-9120-378B-6848-0EC90F8628F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9D70130-D6F1-D1D0-D0BC-884B9CECD7F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91856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A9A15-5FBD-27FA-1183-CFB9ABBCC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D5D56-0B9A-99F9-FBF5-6D83F601894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DAF893-157D-74CC-BFFD-B589185BD28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830804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9C13D-4C3C-E124-9183-C87289A06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6638F3-8A04-DF10-1FE1-3DE8C6B734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934438C-A31B-1519-184E-7A58D60B0A1B}"/>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6951766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77405-86A6-FB99-0B97-54506FE59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703C1-D94E-A764-30BC-4D218D2F63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B7DCAD3-5BED-F926-C870-E8B715953243}"/>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676510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FD65B-633E-E26A-9B1E-0E7D2A80C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17A0D-8E22-BEEF-A33B-C1044B39C08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4221C4-AC67-86C1-18C2-68B47D2D9182}"/>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03615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1A690-C219-8CE9-EFF7-C40152BBF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EBA37-CDC5-6A67-4F71-B48FB0B9485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32E0A44-C343-AA19-EFF0-9F932F1AD3A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7149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DCA88-C302-4A9E-6C23-250FC9AD6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DD58F-1016-5D9F-5E08-C6AE4649D1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638F17-4499-88D7-4C85-E14EE6DC2F7B}"/>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55600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D3BF9-734D-4366-E4C9-5FF48BED4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0D4165-FB7A-B2B2-8C4B-FD580DC1A0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3CC8B8F-5E48-67A0-95E7-306B4240BACC}"/>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98363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3FEF-8B4A-5AA7-99FF-64B9436E84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24F756-0B6F-9CA1-F135-550C4974812B}"/>
              </a:ext>
            </a:extLst>
          </p:cNvPr>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8286A38-52C5-14BD-6BA0-C0A2321D4D6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p:txBody>
          </p:sp>
        </mc:Choice>
        <mc:Fallback xmlns="">
          <p:sp>
            <p:nvSpPr>
              <p:cNvPr id="3" name="Notes Placeholder 2">
                <a:extLst>
                  <a:ext uri="{FF2B5EF4-FFF2-40B4-BE49-F238E27FC236}">
                    <a16:creationId xmlns:a16="http://schemas.microsoft.com/office/drawing/2014/main" id="{78286A38-52C5-14BD-6BA0-C0A2321D4D69}"/>
                  </a:ext>
                </a:extLst>
              </p:cNvPr>
              <p:cNvSpPr>
                <a:spLocks noGrp="1"/>
              </p:cNvSpPr>
              <p:nvPr>
                <p:ph type="body" idx="1"/>
              </p:nvPr>
            </p:nvSpPr>
            <p:spPr/>
            <p:txBody>
              <a:bodyPr/>
              <a:lstStyle/>
              <a:p>
                <a:r>
                  <a:rPr lang="en-GB" dirty="0"/>
                  <a:t>let's take a look at the value iteration algorithm </a:t>
                </a:r>
              </a:p>
              <a:p>
                <a:r>
                  <a:rPr lang="en-GB" dirty="0"/>
                  <a:t>here are some key ideas of the value iteration algorithm </a:t>
                </a:r>
              </a:p>
              <a:p>
                <a:pPr lvl="1"/>
                <a:r>
                  <a:rPr lang="en-GB" dirty="0"/>
                  <a:t>we will estimate the v values numerically and this process will start with some arbitrary estimates</a:t>
                </a:r>
              </a:p>
              <a:p>
                <a:pPr lvl="1"/>
                <a:r>
                  <a:rPr lang="en-GB" dirty="0"/>
                  <a:t>and we will iteratively improve our estimates using the bellman equations </a:t>
                </a:r>
              </a:p>
              <a:p>
                <a:pPr lvl="1"/>
                <a:r>
                  <a:rPr lang="en-GB" dirty="0"/>
                  <a:t>and finally the algorithm will stop when the v values converge</a:t>
                </a:r>
              </a:p>
              <a:p>
                <a:pPr lvl="1"/>
                <a:r>
                  <a:rPr lang="en-GB" dirty="0"/>
                  <a:t>Note: We use subscript </a:t>
                </a:r>
                <a:r>
                  <a:rPr lang="en-GB" b="1" dirty="0" err="1"/>
                  <a:t>i</a:t>
                </a:r>
                <a:r>
                  <a:rPr lang="en-GB" dirty="0"/>
                  <a:t> to represent the iteration, xo </a:t>
                </a:r>
                <a:r>
                  <a:rPr lang="en-IN" b="0" i="0">
                    <a:latin typeface="Cambria Math" panose="02040503050406030204" pitchFamily="18" charset="0"/>
                  </a:rPr>
                  <a:t>𝑉_𝑖</a:t>
                </a:r>
                <a:r>
                  <a:rPr lang="en-GB" dirty="0"/>
                  <a:t> referring to our estimates of V for the </a:t>
                </a:r>
                <a:r>
                  <a:rPr lang="en-GB" dirty="0" err="1"/>
                  <a:t>ith</a:t>
                </a:r>
                <a:r>
                  <a:rPr lang="en-GB" dirty="0"/>
                  <a:t> iteration</a:t>
                </a:r>
              </a:p>
              <a:p>
                <a:pPr lvl="1"/>
                <a:endParaRPr lang="en-IN" dirty="0"/>
              </a:p>
              <a:p>
                <a:pPr lvl="1"/>
                <a:endParaRPr lang="en-IN" dirty="0"/>
              </a:p>
              <a:p>
                <a:pPr lvl="0"/>
                <a:r>
                  <a:rPr lang="en-GB" dirty="0"/>
                  <a:t>let's look at the steps in detail</a:t>
                </a:r>
              </a:p>
              <a:p>
                <a:pPr lvl="1"/>
                <a:r>
                  <a:rPr lang="en-GB" dirty="0"/>
                  <a:t>first of all we will start with some arbitrary initial values for these </a:t>
                </a:r>
                <a:r>
                  <a:rPr lang="en-IN" b="0" i="0">
                    <a:latin typeface="Cambria Math" panose="02040503050406030204" pitchFamily="18" charset="0"/>
                  </a:rPr>
                  <a:t>𝑉_0 (𝑠)</a:t>
                </a:r>
                <a:r>
                  <a:rPr lang="en-GB" dirty="0"/>
                  <a:t> - we'll call the first iteration </a:t>
                </a:r>
              </a:p>
              <a:p>
                <a:pPr lvl="1"/>
                <a:r>
                  <a:rPr lang="en-GB" dirty="0"/>
                  <a:t>arbitrary initial values can be anything - </a:t>
                </a:r>
                <a:r>
                  <a:rPr lang="en-GB" b="1" dirty="0"/>
                  <a:t>0</a:t>
                </a:r>
                <a:r>
                  <a:rPr lang="en-GB" dirty="0"/>
                  <a:t> is a pretty good choice</a:t>
                </a:r>
              </a:p>
              <a:p>
                <a:pPr lvl="1"/>
                <a:r>
                  <a:rPr lang="en-GB" dirty="0"/>
                  <a:t>at the </a:t>
                </a:r>
                <a:r>
                  <a:rPr lang="en-GB" dirty="0" err="1"/>
                  <a:t>ith</a:t>
                </a:r>
                <a:r>
                  <a:rPr lang="en-GB" dirty="0"/>
                  <a:t> iteration we’re going to update our estimates for the V’s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if you look at this update rule (of the update rule in step 2) - looks almost exactly like the bellman equations except for a few details</a:t>
                </a:r>
              </a:p>
              <a:p>
                <a:pPr lvl="1"/>
                <a:r>
                  <a:rPr lang="en-GB" dirty="0"/>
                  <a:t>on the right hand side, the </a:t>
                </a:r>
                <a:r>
                  <a:rPr lang="en-GB" b="1" dirty="0"/>
                  <a:t>V</a:t>
                </a:r>
                <a:r>
                  <a:rPr lang="en-GB" dirty="0"/>
                  <a:t> values we have are from the </a:t>
                </a:r>
                <a:r>
                  <a:rPr lang="en-GB" b="1" dirty="0" err="1"/>
                  <a:t>ith</a:t>
                </a:r>
                <a:r>
                  <a:rPr lang="en-GB" b="1" dirty="0"/>
                  <a:t> </a:t>
                </a:r>
                <a:r>
                  <a:rPr lang="en-GB" dirty="0"/>
                  <a:t>iteration </a:t>
                </a:r>
                <a:r>
                  <a:rPr lang="en-IN" b="0" i="0">
                    <a:latin typeface="Cambria Math" panose="02040503050406030204" pitchFamily="18" charset="0"/>
                  </a:rPr>
                  <a:t>𝑉_𝑖 (𝑠^′)</a:t>
                </a:r>
                <a:r>
                  <a:rPr lang="en-GB"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Whereas on the left hand side the </a:t>
                </a:r>
                <a:r>
                  <a:rPr lang="en-GB" b="1" dirty="0"/>
                  <a:t>V</a:t>
                </a:r>
                <a:r>
                  <a:rPr lang="en-GB" dirty="0"/>
                  <a:t> values are for the </a:t>
                </a:r>
                <a:r>
                  <a:rPr lang="en-GB" dirty="0" err="1"/>
                  <a:t>i</a:t>
                </a:r>
                <a:r>
                  <a:rPr lang="en-GB" dirty="0"/>
                  <a:t> + 1 iteration </a:t>
                </a:r>
                <a:r>
                  <a:rPr lang="en-IN" b="0" i="0">
                    <a:latin typeface="Cambria Math" panose="02040503050406030204" pitchFamily="18" charset="0"/>
                  </a:rPr>
                  <a:t>𝑉_(𝑖+1) (𝑠)</a:t>
                </a:r>
                <a:r>
                  <a:rPr lang="en-GB"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also notice that instead of having an equal sign we have an arrow pointing to the left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so how do we use this update rule - we should take the estimates for the </a:t>
                </a:r>
                <a:r>
                  <a:rPr lang="en-GB" dirty="0" err="1"/>
                  <a:t>ith</a:t>
                </a:r>
                <a:r>
                  <a:rPr lang="en-GB" dirty="0"/>
                  <a:t> iteration and plug them into the right hand side - do the calculation and the result of the calculation will give us our estimates for the </a:t>
                </a:r>
                <a:r>
                  <a:rPr lang="en-GB" dirty="0" err="1"/>
                  <a:t>i</a:t>
                </a:r>
                <a:r>
                  <a:rPr lang="en-GB" dirty="0"/>
                  <a:t> + 1 iteration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so on the right hand side when you're plugging in values - you're always plugging in old values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so even if you have calculated the new values for some states you should always plug in old values on the right hand side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finally when should the algorithm terminate?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So we're going to monitor the change in our estimate and once the maximum change for our estimate for any state is small enough then we'll terminate the algorithm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basically we're looking for the case when all of the values converge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according to theoretical results if we do these bellman updates for a sufficient number of times then the </a:t>
                </a:r>
                <a:r>
                  <a:rPr lang="en-GB" b="1" dirty="0"/>
                  <a:t>V</a:t>
                </a:r>
                <a:r>
                  <a:rPr lang="en-GB" dirty="0"/>
                  <a:t> values are guaranteed to converge to the optimum values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p:txBody>
          </p:sp>
        </mc:Fallback>
      </mc:AlternateContent>
    </p:spTree>
    <p:extLst>
      <p:ext uri="{BB962C8B-B14F-4D97-AF65-F5344CB8AC3E}">
        <p14:creationId xmlns:p14="http://schemas.microsoft.com/office/powerpoint/2010/main" val="2901305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C101E-5B45-DBF2-D3F5-18BC7CE7B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03C81-EB79-A185-B529-CD06106FCA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46084E1-CCA8-2605-CF88-CDA9FDB78FE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84190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EE9B6-D661-9A2B-B4E9-D0C27225A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89176-8DCA-2AB5-2672-41177910FAC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DEB391-23CD-934F-75CE-42D9CDD098E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687029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E075C-FA8E-DCC3-A218-E4C7FE2E4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839B3-B2D1-AED5-6C0A-D7BA192C53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377AFA-82C0-92FB-4D38-7DFACEC8C11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2479182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187FC-5DF9-1AB9-5371-7FC5AAF8FA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C7517-EC9F-79B9-6609-49FD864B334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A2F8C34-8686-9C35-C86B-BCE0C527552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2540839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8878C-8CE6-015B-5F56-3C1E2433F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99215-D0DA-B669-2FFA-657C8FCD69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0F3809-C2F4-65C3-92F0-4996ACACEBF0}"/>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4269726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8D988-86BC-1B28-5BF5-CFDF968536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D3725-C806-EE22-4FA6-1D662395CD3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B2DFC2-90D3-AB51-D62D-3D2F1EE583D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622492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AD580-3E7B-73B4-2B16-5AFB120F7B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7E152-C72C-3AC3-6069-E51393827C2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1FA632B-960E-1DC8-41B8-CCB3BD70B6C7}"/>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291444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878FE-DC45-4F1A-C75A-31FD60CE7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CFDAC-0460-B1E6-F9EB-B993836AA05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405389A-481E-5BEE-DCAA-B38E0F362794}"/>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405597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E0C92-45EB-7767-F296-799F90807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4369A-3B07-339B-D09D-1E097D44347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6B1A83-DAB3-65AC-273E-DF657F729A2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2050542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777C1-8C3F-FB60-39E8-518BB92AB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50C07-ABA8-6D23-82BF-B81B3420460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64613E7-CFF1-C75E-2350-0BBF6DA5AFF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3518590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B96B8-CAD4-5451-5EBA-E5095423D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0920E-1482-29AC-A885-1CC7219F5E8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640AA6-1151-97DE-76E3-55ED21DFACF7}"/>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86968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D51C-BCB0-88B5-CE44-58294AFB6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664EF-7866-A06A-0B02-1BE5D67F54C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EDE2C5-D315-268C-0DE5-0C75FD58887B}"/>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64730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536EB-3B75-E72E-D52E-9E29AC653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D432D-CB7D-2D14-D931-8A4423123591}"/>
              </a:ext>
            </a:extLst>
          </p:cNvPr>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94C8D821-64D9-1D59-D39E-4CC27DBE7EC1}"/>
                  </a:ext>
                </a:extLst>
              </p:cNvPr>
              <p:cNvSpPr>
                <a:spLocks noGrp="1"/>
              </p:cNvSpPr>
              <p:nvPr>
                <p:ph type="body" idx="1"/>
              </p:nvPr>
            </p:nvSpPr>
            <p:spPr/>
            <p:txBody>
              <a:bodyPr/>
              <a:lstStyle/>
              <a:p>
                <a:endParaRPr lang="en-GB" dirty="0"/>
              </a:p>
            </p:txBody>
          </p:sp>
        </mc:Choice>
        <mc:Fallback xmlns="">
          <p:sp>
            <p:nvSpPr>
              <p:cNvPr id="3" name="Notes Placeholder 2">
                <a:extLst>
                  <a:ext uri="{FF2B5EF4-FFF2-40B4-BE49-F238E27FC236}">
                    <a16:creationId xmlns:a16="http://schemas.microsoft.com/office/drawing/2014/main" id="{94C8D821-64D9-1D59-D39E-4CC27DBE7EC1}"/>
                  </a:ext>
                </a:extLst>
              </p:cNvPr>
              <p:cNvSpPr>
                <a:spLocks noGrp="1"/>
              </p:cNvSpPr>
              <p:nvPr>
                <p:ph type="body" idx="1"/>
              </p:nvPr>
            </p:nvSpPr>
            <p:spPr/>
            <p:txBody>
              <a:bodyPr/>
              <a:lstStyle/>
              <a:p>
                <a:r>
                  <a:rPr lang="en-GB" dirty="0"/>
                  <a:t>Let us compare the equations for policy evaluation and the bellman equations </a:t>
                </a:r>
              </a:p>
              <a:p>
                <a:r>
                  <a:rPr lang="en-GB" dirty="0"/>
                  <a:t>The main difference b/w two equations is the term </a:t>
                </a:r>
                <a:r>
                  <a:rPr lang="en-IN" b="1" i="0">
                    <a:latin typeface="Cambria Math" panose="02040503050406030204" pitchFamily="18" charset="0"/>
                  </a:rPr>
                  <a:t>𝝅(𝒔)</a:t>
                </a:r>
                <a:r>
                  <a:rPr lang="en-GB" dirty="0"/>
                  <a:t> is used in the first one instead</a:t>
                </a:r>
                <a:r>
                  <a:rPr lang="en-GB" baseline="0" dirty="0"/>
                  <a:t> of </a:t>
                </a:r>
                <a:r>
                  <a:rPr lang="en-GB" b="1" baseline="0" dirty="0"/>
                  <a:t>a</a:t>
                </a:r>
                <a:endParaRPr lang="en-GB" dirty="0"/>
              </a:p>
              <a:p>
                <a:r>
                  <a:rPr lang="en-GB" dirty="0"/>
                  <a:t>because we're given the policy - the policy specifies what do we need to do in each state - it specifies what action we should take in each state</a:t>
                </a:r>
                <a:endParaRPr lang="en-IN" dirty="0"/>
              </a:p>
              <a:p>
                <a:r>
                  <a:rPr lang="en-IN" dirty="0"/>
                  <a:t>So therefore, we don’t see a </a:t>
                </a:r>
                <a:r>
                  <a:rPr lang="en-IN" b="1" dirty="0"/>
                  <a:t>max</a:t>
                </a:r>
                <a:r>
                  <a:rPr lang="en-IN" b="0" dirty="0"/>
                  <a:t> over all possible actions </a:t>
                </a:r>
                <a:r>
                  <a:rPr lang="en-GB" b="0" dirty="0"/>
                  <a:t>whereas in the bellman we see this </a:t>
                </a:r>
                <a:r>
                  <a:rPr lang="en-GB" b="1" dirty="0"/>
                  <a:t>max</a:t>
                </a:r>
                <a:r>
                  <a:rPr lang="en-GB" b="0" dirty="0"/>
                  <a:t> across all possible actions because we don't know which action is the best</a:t>
                </a:r>
              </a:p>
              <a:p>
                <a:r>
                  <a:rPr lang="en-GB" dirty="0"/>
                  <a:t>let's write down both equations when the state we are considering is the starting state (s11) and let’s assume that the policy pi says that we should go downward when we're in state s11</a:t>
                </a:r>
              </a:p>
              <a:p>
                <a:r>
                  <a:rPr lang="en-GB" dirty="0"/>
                  <a:t>Can you write it down for policy evaluation? It will be:</a:t>
                </a:r>
              </a:p>
              <a:p>
                <a:r>
                  <a:rPr lang="en-IN" b="0" i="0">
                    <a:latin typeface="Cambria Math" panose="02040503050406030204" pitchFamily="18" charset="0"/>
                  </a:rPr>
                  <a:t>V(S_11 )=−0.04+𝛾(0.8∗𝑉(𝑆_21 )+0.1∗𝑉(𝑆_12 )+0.1∗𝑉(𝑆_11 ))</a:t>
                </a:r>
                <a:endParaRPr lang="en-IN" b="0" dirty="0"/>
              </a:p>
              <a:p>
                <a:r>
                  <a:rPr lang="en-GB" dirty="0"/>
                  <a:t>so all we have is this one term for the action of going downward which means with eighty percent chance we’ll actually go down </a:t>
                </a:r>
              </a:p>
              <a:p>
                <a:r>
                  <a:rPr lang="en-GB" dirty="0"/>
                  <a:t>whereas for bellman equations we do have the maximization over the four different actions</a:t>
                </a:r>
              </a:p>
              <a:p>
                <a:endParaRPr lang="en-GB" dirty="0"/>
              </a:p>
              <a:p>
                <a:r>
                  <a:rPr lang="en-GB" dirty="0"/>
                  <a:t>policy evaluation is much easier to perform because the equations are linear</a:t>
                </a:r>
              </a:p>
              <a:p>
                <a:endParaRPr lang="en-GB" dirty="0"/>
              </a:p>
              <a:p>
                <a:r>
                  <a:rPr lang="en-GB" dirty="0"/>
                  <a:t>whereas the bellman equations are not linear and there's no general algorithm (efficient algorithm) we can use to solve a system of nonlinear equations - this is why performing policy evaluation is much simpler than solving the bellman equations</a:t>
                </a:r>
              </a:p>
              <a:p>
                <a:endParaRPr lang="en-GB" dirty="0"/>
              </a:p>
            </p:txBody>
          </p:sp>
        </mc:Fallback>
      </mc:AlternateContent>
    </p:spTree>
    <p:extLst>
      <p:ext uri="{BB962C8B-B14F-4D97-AF65-F5344CB8AC3E}">
        <p14:creationId xmlns:p14="http://schemas.microsoft.com/office/powerpoint/2010/main" val="1651527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CB50A-E66F-D79C-9312-2D08A35F8E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78310-7BAC-CAAE-0AD3-FEA2EE4958FF}"/>
              </a:ext>
            </a:extLst>
          </p:cNvPr>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A8E09E31-009A-2CD1-82E2-6E8E0B56ED1B}"/>
                  </a:ext>
                </a:extLst>
              </p:cNvPr>
              <p:cNvSpPr>
                <a:spLocks noGrp="1"/>
              </p:cNvSpPr>
              <p:nvPr>
                <p:ph type="body" idx="1"/>
              </p:nvPr>
            </p:nvSpPr>
            <p:spPr/>
            <p:txBody>
              <a:bodyPr/>
              <a:lstStyle/>
              <a:p>
                <a:endParaRPr lang="en-IN" dirty="0"/>
              </a:p>
            </p:txBody>
          </p:sp>
        </mc:Choice>
        <mc:Fallback xmlns="">
          <p:sp>
            <p:nvSpPr>
              <p:cNvPr id="3" name="Notes Placeholder 2">
                <a:extLst>
                  <a:ext uri="{FF2B5EF4-FFF2-40B4-BE49-F238E27FC236}">
                    <a16:creationId xmlns:a16="http://schemas.microsoft.com/office/drawing/2014/main" id="{A8E09E31-009A-2CD1-82E2-6E8E0B56ED1B}"/>
                  </a:ext>
                </a:extLst>
              </p:cNvPr>
              <p:cNvSpPr>
                <a:spLocks noGrp="1"/>
              </p:cNvSpPr>
              <p:nvPr>
                <p:ph type="body" idx="1"/>
              </p:nvPr>
            </p:nvSpPr>
            <p:spPr/>
            <p:txBody>
              <a:bodyPr/>
              <a:lstStyle/>
              <a:p>
                <a:r>
                  <a:rPr lang="en-GB" dirty="0"/>
                  <a:t>we can solve the policy evaluation equations in two ways</a:t>
                </a:r>
              </a:p>
              <a:p>
                <a:endParaRPr lang="en-GB" dirty="0"/>
              </a:p>
              <a:p>
                <a:r>
                  <a:rPr lang="en-GB" dirty="0"/>
                  <a:t>Firstly, we can perform policy evaluation - exactly solving these equations exactly using standard linear algebra techniques </a:t>
                </a:r>
              </a:p>
              <a:p>
                <a:r>
                  <a:rPr lang="en-GB" dirty="0"/>
                  <a:t>in general if we have </a:t>
                </a:r>
                <a:r>
                  <a:rPr lang="en-GB" b="1" dirty="0"/>
                  <a:t>n</a:t>
                </a:r>
                <a:r>
                  <a:rPr lang="en-GB" dirty="0"/>
                  <a:t> states then a standard technique will take </a:t>
                </a:r>
                <a:r>
                  <a:rPr lang="en-IN" b="0" i="0">
                    <a:latin typeface="Cambria Math" panose="02040503050406030204" pitchFamily="18" charset="0"/>
                  </a:rPr>
                  <a:t>〖𝑂(𝑛〗^3)</a:t>
                </a:r>
                <a:r>
                  <a:rPr lang="en-GB" b="1" dirty="0"/>
                  <a:t> </a:t>
                </a:r>
                <a:r>
                  <a:rPr lang="en-GB" dirty="0"/>
                  <a:t>time to solve this system of equations</a:t>
                </a:r>
              </a:p>
              <a:p>
                <a:r>
                  <a:rPr lang="en-GB" dirty="0"/>
                  <a:t>When the state space is small, we can use the standard techniques, but for large state spaces, this becomes very complex and </a:t>
                </a:r>
                <a:r>
                  <a:rPr lang="en-IN" b="0" i="0">
                    <a:latin typeface="Cambria Math" panose="02040503050406030204" pitchFamily="18" charset="0"/>
                  </a:rPr>
                  <a:t>〖𝑂(𝑛〗^3)</a:t>
                </a:r>
                <a:r>
                  <a:rPr lang="en-GB" b="1" dirty="0"/>
                  <a:t> </a:t>
                </a:r>
                <a:r>
                  <a:rPr lang="en-GB" dirty="0"/>
                  <a:t>time  is not reasonable</a:t>
                </a:r>
                <a:endParaRPr lang="en-IN" dirty="0"/>
              </a:p>
            </p:txBody>
          </p:sp>
        </mc:Fallback>
      </mc:AlternateContent>
    </p:spTree>
    <p:extLst>
      <p:ext uri="{BB962C8B-B14F-4D97-AF65-F5344CB8AC3E}">
        <p14:creationId xmlns:p14="http://schemas.microsoft.com/office/powerpoint/2010/main" val="32060727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D3E9A-B8E4-09A9-E61B-E6BE185A9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7D235D-C7B4-AD61-5E46-8424F9B85A6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62CE379-9328-FBF5-217A-E24580FA0B05}"/>
              </a:ext>
            </a:extLst>
          </p:cNvPr>
          <p:cNvSpPr>
            <a:spLocks noGrp="1"/>
          </p:cNvSpPr>
          <p:nvPr>
            <p:ph type="body" idx="1"/>
          </p:nvPr>
        </p:nvSpPr>
        <p:spPr/>
        <p:txBody>
          <a:bodyPr/>
          <a:lstStyle/>
          <a:p>
            <a:endParaRPr lang="en-IN" b="0" dirty="0"/>
          </a:p>
        </p:txBody>
      </p:sp>
    </p:spTree>
    <p:extLst>
      <p:ext uri="{BB962C8B-B14F-4D97-AF65-F5344CB8AC3E}">
        <p14:creationId xmlns:p14="http://schemas.microsoft.com/office/powerpoint/2010/main" val="2174619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239716b3c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239716b3c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610F5-CBCD-6B8F-1FD1-A87822AC1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DF4FE-7462-42C7-728D-5A601C840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2D5450F-7941-E67D-D07E-AA0A44D3DCDC}"/>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169787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A463-E294-995B-651A-E33FA3DF5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85B82-A00E-BAF6-1DDB-7D854B4B021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9119FF2-7CF9-75BB-737D-25784B7A2AA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2236680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C556-E166-4E7D-2202-3F43C8E9D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AA7E3-78F0-822D-1DF3-97FFCFECFA6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C83382-32E9-9AB0-CD71-5D951BD86117}"/>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4372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3E3BE-B15B-7452-6EBA-4BB99382B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B8384B-2E51-E0B4-8BF2-03DAB3180B6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9246E70-801F-82F5-54F3-95DE1E1FB17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2472942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F416-6F42-38ED-F951-FF13A2D0D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32BBF-8FB5-4F91-18A8-1FA668588FC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FB86167-4246-F2D5-4509-01091D77DD1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p:txBody>
      </p:sp>
    </p:spTree>
    <p:extLst>
      <p:ext uri="{BB962C8B-B14F-4D97-AF65-F5344CB8AC3E}">
        <p14:creationId xmlns:p14="http://schemas.microsoft.com/office/powerpoint/2010/main" val="2448985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6" r:id="rId3"/>
    <p:sldLayoutId id="214748365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0BE31D8D-282B-49F6-DA6D-46229EA45F2F}"/>
            </a:ext>
          </a:extLst>
        </p:cNvPr>
        <p:cNvGrpSpPr/>
        <p:nvPr/>
      </p:nvGrpSpPr>
      <p:grpSpPr>
        <a:xfrm>
          <a:off x="0" y="0"/>
          <a:ext cx="0" cy="0"/>
          <a:chOff x="0" y="0"/>
          <a:chExt cx="0" cy="0"/>
        </a:xfrm>
      </p:grpSpPr>
      <p:sp>
        <p:nvSpPr>
          <p:cNvPr id="151" name="Google Shape;151;p28">
            <a:extLst>
              <a:ext uri="{FF2B5EF4-FFF2-40B4-BE49-F238E27FC236}">
                <a16:creationId xmlns:a16="http://schemas.microsoft.com/office/drawing/2014/main" id="{F46412DC-EA20-E270-245A-EC286018D1A1}"/>
              </a:ext>
            </a:extLst>
          </p:cNvPr>
          <p:cNvSpPr txBox="1">
            <a:spLocks noGrp="1"/>
          </p:cNvSpPr>
          <p:nvPr>
            <p:ph type="ctrTitle"/>
          </p:nvPr>
        </p:nvSpPr>
        <p:spPr>
          <a:xfrm>
            <a:off x="311699" y="744575"/>
            <a:ext cx="6207435"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800" dirty="0">
                <a:latin typeface="Nunito"/>
                <a:ea typeface="Nunito"/>
                <a:cs typeface="Nunito"/>
                <a:sym typeface="Nunito"/>
              </a:rPr>
              <a:t>Reinforcement Learning</a:t>
            </a:r>
            <a:br>
              <a:rPr lang="en" sz="3800" dirty="0">
                <a:latin typeface="Nunito"/>
                <a:ea typeface="Nunito"/>
                <a:cs typeface="Nunito"/>
                <a:sym typeface="Nunito"/>
              </a:rPr>
            </a:br>
            <a:r>
              <a:rPr lang="en" sz="2000" dirty="0">
                <a:solidFill>
                  <a:schemeClr val="accent1">
                    <a:lumMod val="50000"/>
                  </a:schemeClr>
                </a:solidFill>
                <a:latin typeface="Nunito"/>
                <a:ea typeface="Nunito"/>
                <a:cs typeface="Nunito"/>
                <a:sym typeface="Nunito"/>
              </a:rPr>
              <a:t>Value &amp; Policy Iteration</a:t>
            </a:r>
            <a:endParaRPr sz="2000" dirty="0">
              <a:solidFill>
                <a:schemeClr val="accent1">
                  <a:lumMod val="50000"/>
                </a:schemeClr>
              </a:solidFill>
              <a:latin typeface="Nunito"/>
              <a:ea typeface="Nunito"/>
              <a:cs typeface="Nunito"/>
              <a:sym typeface="Nunito"/>
            </a:endParaRPr>
          </a:p>
        </p:txBody>
      </p:sp>
      <p:pic>
        <p:nvPicPr>
          <p:cNvPr id="152" name="Google Shape;152;p28">
            <a:extLst>
              <a:ext uri="{FF2B5EF4-FFF2-40B4-BE49-F238E27FC236}">
                <a16:creationId xmlns:a16="http://schemas.microsoft.com/office/drawing/2014/main" id="{85DED786-56AA-8129-2B8A-08C5D70AEE83}"/>
              </a:ext>
            </a:extLst>
          </p:cNvPr>
          <p:cNvPicPr preferRelativeResize="0"/>
          <p:nvPr/>
        </p:nvPicPr>
        <p:blipFill>
          <a:blip r:embed="rId3">
            <a:alphaModFix/>
          </a:blip>
          <a:stretch>
            <a:fillRect/>
          </a:stretch>
        </p:blipFill>
        <p:spPr>
          <a:xfrm>
            <a:off x="7775325" y="3732200"/>
            <a:ext cx="1255045" cy="1339425"/>
          </a:xfrm>
          <a:prstGeom prst="rect">
            <a:avLst/>
          </a:prstGeom>
          <a:noFill/>
          <a:ln>
            <a:noFill/>
          </a:ln>
        </p:spPr>
      </p:pic>
      <p:sp>
        <p:nvSpPr>
          <p:cNvPr id="153" name="Google Shape;153;p28">
            <a:extLst>
              <a:ext uri="{FF2B5EF4-FFF2-40B4-BE49-F238E27FC236}">
                <a16:creationId xmlns:a16="http://schemas.microsoft.com/office/drawing/2014/main" id="{C603523F-C0E1-3683-628A-E3D1CA2038E9}"/>
              </a:ext>
            </a:extLst>
          </p:cNvPr>
          <p:cNvSpPr txBox="1"/>
          <p:nvPr/>
        </p:nvSpPr>
        <p:spPr>
          <a:xfrm>
            <a:off x="4501425" y="3878575"/>
            <a:ext cx="3273900" cy="1046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0B5394"/>
                </a:solidFill>
                <a:latin typeface="Nunito"/>
                <a:ea typeface="Nunito"/>
                <a:cs typeface="Nunito"/>
                <a:sym typeface="Nunito"/>
              </a:rPr>
              <a:t>Dr. Rajiv Misra</a:t>
            </a:r>
            <a:r>
              <a:rPr lang="en" b="1">
                <a:latin typeface="Nunito"/>
                <a:ea typeface="Nunito"/>
                <a:cs typeface="Nunito"/>
                <a:sym typeface="Nunito"/>
              </a:rPr>
              <a:t>, Professor</a:t>
            </a:r>
            <a:endParaRPr b="1">
              <a:latin typeface="Nunito"/>
              <a:ea typeface="Nunito"/>
              <a:cs typeface="Nunito"/>
              <a:sym typeface="Nunito"/>
            </a:endParaRPr>
          </a:p>
          <a:p>
            <a:pPr marL="0" lvl="0" indent="0" algn="r" rtl="0">
              <a:spcBef>
                <a:spcPts val="0"/>
              </a:spcBef>
              <a:spcAft>
                <a:spcPts val="0"/>
              </a:spcAft>
              <a:buNone/>
            </a:pPr>
            <a:r>
              <a:rPr lang="en" b="1">
                <a:latin typeface="Nunito"/>
                <a:ea typeface="Nunito"/>
                <a:cs typeface="Nunito"/>
                <a:sym typeface="Nunito"/>
              </a:rPr>
              <a:t>Dept. of Computer Science &amp; Engg.</a:t>
            </a:r>
            <a:endParaRPr b="1">
              <a:latin typeface="Nunito"/>
              <a:ea typeface="Nunito"/>
              <a:cs typeface="Nunito"/>
              <a:sym typeface="Nunito"/>
            </a:endParaRPr>
          </a:p>
          <a:p>
            <a:pPr marL="0" lvl="0" indent="0" algn="r" rtl="0">
              <a:spcBef>
                <a:spcPts val="0"/>
              </a:spcBef>
              <a:spcAft>
                <a:spcPts val="0"/>
              </a:spcAft>
              <a:buNone/>
            </a:pPr>
            <a:r>
              <a:rPr lang="en" b="1">
                <a:latin typeface="Nunito"/>
                <a:ea typeface="Nunito"/>
                <a:cs typeface="Nunito"/>
                <a:sym typeface="Nunito"/>
              </a:rPr>
              <a:t>Indian Institute of Technology, Patna</a:t>
            </a:r>
            <a:endParaRPr b="1">
              <a:latin typeface="Nunito"/>
              <a:ea typeface="Nunito"/>
              <a:cs typeface="Nunito"/>
              <a:sym typeface="Nunito"/>
            </a:endParaRPr>
          </a:p>
          <a:p>
            <a:pPr marL="0" lvl="0" indent="0" algn="r" rtl="0">
              <a:spcBef>
                <a:spcPts val="0"/>
              </a:spcBef>
              <a:spcAft>
                <a:spcPts val="0"/>
              </a:spcAft>
              <a:buNone/>
            </a:pPr>
            <a:r>
              <a:rPr lang="en" b="1" i="1">
                <a:solidFill>
                  <a:schemeClr val="dk2"/>
                </a:solidFill>
                <a:latin typeface="Nunito"/>
                <a:ea typeface="Nunito"/>
                <a:cs typeface="Nunito"/>
                <a:sym typeface="Nunito"/>
              </a:rPr>
              <a:t>rajivm@iitp.ac.in</a:t>
            </a:r>
            <a:endParaRPr b="1" i="1">
              <a:solidFill>
                <a:schemeClr val="dk2"/>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4185F49C-A7C3-0512-9A51-F42F9609C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1181431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6E1B0-2B09-FCE7-AF32-F3989BEFAA1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9BEA52-4855-EC9A-98F6-1F939E7A3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 name="Picture 3" descr="A screenshot of a computer&#10;&#10;AI-generated content may be incorrect.">
            <a:extLst>
              <a:ext uri="{FF2B5EF4-FFF2-40B4-BE49-F238E27FC236}">
                <a16:creationId xmlns:a16="http://schemas.microsoft.com/office/drawing/2014/main" id="{655A68DA-7D73-86DB-C40F-D7C1AF7E5E8C}"/>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D019E8EA-362E-8C0F-F45E-9ADA647F5D56}"/>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EE6F3DF7-0485-63CC-D87E-5BD911DBADE7}"/>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654EE97-0754-F72A-1DAD-EF6BDF49E523}"/>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A91425C-14D6-8B48-6043-7ADDC5987D2E}"/>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5134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A8D78-1199-78F3-7019-A6377D3E2D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5D3452-76AB-F05F-03F8-C17CDE170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 name="Picture 3" descr="A screenshot of a computer&#10;&#10;AI-generated content may be incorrect.">
            <a:extLst>
              <a:ext uri="{FF2B5EF4-FFF2-40B4-BE49-F238E27FC236}">
                <a16:creationId xmlns:a16="http://schemas.microsoft.com/office/drawing/2014/main" id="{330E1709-51C0-023B-F267-0E5B27FA4AE4}"/>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2DF923F3-287D-6768-8B7F-26187B433AA1}"/>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5DE241C4-8142-786E-AAF7-4E3F6E59A55D}"/>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A82F43D-CF8A-3F3F-D7C8-1A10408F7FD6}"/>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87E52A5-2C54-87CF-B69E-BB561A5660B2}"/>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3006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4DC05-5625-F177-DFE9-746097DEE6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D5E08-8100-1EC7-877C-62B7AAD414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4" name="Picture 3" descr="A close-up of a document&#10;&#10;AI-generated content may be incorrect.">
            <a:extLst>
              <a:ext uri="{FF2B5EF4-FFF2-40B4-BE49-F238E27FC236}">
                <a16:creationId xmlns:a16="http://schemas.microsoft.com/office/drawing/2014/main" id="{58385D1C-2FE1-A027-14F8-39E0AA82D47D}"/>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9CD3B4CE-C323-EFE8-6602-628EE098E9F8}"/>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FD22EAB2-105F-F65C-88AA-B2F9D337871E}"/>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8E85908-C19C-E171-344D-ACB99065725D}"/>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B0D0E60-C568-7E4E-73D2-5BAD4B86A550}"/>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63415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B82A9-D7A7-9342-69D6-5D161541F4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3855B1-EB77-DC06-921D-CD633EACEF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3" descr="A screenshot of a white screen&#10;&#10;AI-generated content may be incorrect.">
            <a:extLst>
              <a:ext uri="{FF2B5EF4-FFF2-40B4-BE49-F238E27FC236}">
                <a16:creationId xmlns:a16="http://schemas.microsoft.com/office/drawing/2014/main" id="{E2E12544-F91C-54A5-C6BE-375B2A07E981}"/>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A302DD78-7174-6258-A764-9D42DF2778E8}"/>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D795B2CD-9B1F-8AD6-4905-46B97BCDFCDA}"/>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92D4311-8B2D-119F-7F9A-E899D76E462F}"/>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06DF1CF-72D5-04F7-A986-F562D20CC6BE}"/>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88635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3B866-EDE2-FDEF-AEED-A0116CB10B9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266DF7-A889-3671-8304-2AC8FEC087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descr="A screenshot of a grid&#10;&#10;AI-generated content may be incorrect.">
            <a:extLst>
              <a:ext uri="{FF2B5EF4-FFF2-40B4-BE49-F238E27FC236}">
                <a16:creationId xmlns:a16="http://schemas.microsoft.com/office/drawing/2014/main" id="{23E7B3EB-FEB3-3D20-5439-98AC022464C5}"/>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350C00CA-DCC4-1F4A-6796-8143822D28E3}"/>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06F2E73B-2FFD-59FB-C980-1F670BC7A028}"/>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04CC68A-1B30-0049-801B-7C75678D44E0}"/>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6790880-3744-8C30-C08A-B74D07B8EB33}"/>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3626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62B4D-E5D3-1327-F137-BB756E3D68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95871-7F9D-A100-0110-84BEBCA33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3" descr="A screenshot of a math problem&#10;&#10;AI-generated content may be incorrect.">
            <a:extLst>
              <a:ext uri="{FF2B5EF4-FFF2-40B4-BE49-F238E27FC236}">
                <a16:creationId xmlns:a16="http://schemas.microsoft.com/office/drawing/2014/main" id="{D4D4EF18-9FC3-015A-2768-0B486C75A925}"/>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721941EB-A503-A6BF-2D5C-85125715A97F}"/>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18B817A3-CD8D-21F2-B96B-74038D71BCFD}"/>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13844AD-7E5F-E096-5F36-16937FFDC821}"/>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2E58F80-0DE0-D6DA-6A0B-D6B8C3EA7E05}"/>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32985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B3EAF-E971-DE9A-07D1-5E0EBA4034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FACEF8-89BC-7A3E-5C8E-CBBC746866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descr="A screenshot of a math problem&#10;&#10;AI-generated content may be incorrect.">
            <a:extLst>
              <a:ext uri="{FF2B5EF4-FFF2-40B4-BE49-F238E27FC236}">
                <a16:creationId xmlns:a16="http://schemas.microsoft.com/office/drawing/2014/main" id="{8694B617-900D-F520-77A1-31CD8EE87AFF}"/>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E68ACEDC-A275-78E2-D776-03AFEC325FB6}"/>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8216C0CA-E108-3C1F-3016-930F38BF3641}"/>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6B46BAB-95B5-A7E8-DA10-713DDA6894F3}"/>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5B0C732-6657-E1E3-811E-74B5F0CE130F}"/>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08117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A3596-8EEF-8E12-582E-84DB3DB872B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20D334-12EB-113C-5143-A729528CB6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4" name="Picture 3" descr="A screenshot of a computer&#10;&#10;AI-generated content may be incorrect.">
            <a:extLst>
              <a:ext uri="{FF2B5EF4-FFF2-40B4-BE49-F238E27FC236}">
                <a16:creationId xmlns:a16="http://schemas.microsoft.com/office/drawing/2014/main" id="{9D58F2B4-BD73-DE11-0B68-E73741DBA0A4}"/>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95777E9F-A8B8-1550-F9AF-5B83F80F5E15}"/>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A754EE0F-CF0E-FCA2-A5D1-E6B92BBA69A5}"/>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794ABBA-5D88-D612-E7C5-2108DA5831EC}"/>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CC6BDF9-08BF-A196-72A9-B93969F7877B}"/>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4C38FEDA-E4E6-28DF-D80E-25B2D314128D}"/>
              </a:ext>
            </a:extLst>
          </p:cNvPr>
          <p:cNvGrpSpPr/>
          <p:nvPr/>
        </p:nvGrpSpPr>
        <p:grpSpPr>
          <a:xfrm>
            <a:off x="152400" y="152400"/>
            <a:ext cx="9144001" cy="5143500"/>
            <a:chOff x="0" y="0"/>
            <a:chExt cx="9144001" cy="5143500"/>
          </a:xfrm>
        </p:grpSpPr>
        <p:sp>
          <p:nvSpPr>
            <p:cNvPr id="10" name="Rectangle 9">
              <a:extLst>
                <a:ext uri="{FF2B5EF4-FFF2-40B4-BE49-F238E27FC236}">
                  <a16:creationId xmlns:a16="http://schemas.microsoft.com/office/drawing/2014/main" id="{70ED8059-C934-3AE7-2AF1-B8FC6541C7D5}"/>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C0E81B0-8209-70BD-42CB-829AA8D804A3}"/>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C8951E70-A08A-BD66-2B1A-60C3E03852AF}"/>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83068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4A607-4203-D712-4FB7-778721D8729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89DF28-EB19-3F15-BDF4-8F4EA53682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4" name="Picture 3" descr="A screenshot of a computer&#10;&#10;AI-generated content may be incorrect.">
            <a:extLst>
              <a:ext uri="{FF2B5EF4-FFF2-40B4-BE49-F238E27FC236}">
                <a16:creationId xmlns:a16="http://schemas.microsoft.com/office/drawing/2014/main" id="{D367C620-E862-0C37-BC9E-4E2B8E730915}"/>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5A7A0379-21C4-DD12-561A-96234BB98C3F}"/>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198FCAC6-05A4-355F-6CB4-B76AFA1CB735}"/>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B4548F9-0ADE-5191-1B92-EACB18AE6551}"/>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C8E0E64-2D99-0369-D58E-79EC9BF01680}"/>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16335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37A65-9721-E347-4C5A-5C37049AED1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87F084-5265-51D1-585B-08DD14C4B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descr="A screenshot of a computer&#10;&#10;AI-generated content may be incorrect.">
            <a:extLst>
              <a:ext uri="{FF2B5EF4-FFF2-40B4-BE49-F238E27FC236}">
                <a16:creationId xmlns:a16="http://schemas.microsoft.com/office/drawing/2014/main" id="{55D1C4C2-8B90-2ECE-9CAA-F766E29D070B}"/>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61A68793-C761-7ADF-88F3-71C2C97619A0}"/>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6B423A03-2186-50C7-EC10-AB417FB66B80}"/>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1B5517A-C8A2-4B97-CB54-1BB0023211F1}"/>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E642828-E16E-5EDC-F9E5-1F0AA23307C4}"/>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7279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1350-0EFA-EFD7-62EE-E1A6D383151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AF59D9-BE82-8272-CB32-622DFD91DA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10" name="Picture 9" descr="A screenshot of a computer&#10;&#10;AI-generated content may be incorrect.">
            <a:extLst>
              <a:ext uri="{FF2B5EF4-FFF2-40B4-BE49-F238E27FC236}">
                <a16:creationId xmlns:a16="http://schemas.microsoft.com/office/drawing/2014/main" id="{F6DD56C8-1CF2-5745-4FFE-0015A2083A28}"/>
              </a:ext>
            </a:extLst>
          </p:cNvPr>
          <p:cNvPicPr>
            <a:picLocks noChangeAspect="1"/>
          </p:cNvPicPr>
          <p:nvPr/>
        </p:nvPicPr>
        <p:blipFill>
          <a:blip r:embed="rId3"/>
          <a:stretch>
            <a:fillRect/>
          </a:stretch>
        </p:blipFill>
        <p:spPr>
          <a:xfrm>
            <a:off x="0" y="0"/>
            <a:ext cx="9144000" cy="5143500"/>
          </a:xfrm>
          <a:prstGeom prst="rect">
            <a:avLst/>
          </a:prstGeom>
        </p:spPr>
      </p:pic>
      <p:grpSp>
        <p:nvGrpSpPr>
          <p:cNvPr id="14" name="Group 13">
            <a:extLst>
              <a:ext uri="{FF2B5EF4-FFF2-40B4-BE49-F238E27FC236}">
                <a16:creationId xmlns:a16="http://schemas.microsoft.com/office/drawing/2014/main" id="{A8E208D4-E6F5-6344-46A4-5EE6E88BB648}"/>
              </a:ext>
            </a:extLst>
          </p:cNvPr>
          <p:cNvGrpSpPr/>
          <p:nvPr/>
        </p:nvGrpSpPr>
        <p:grpSpPr>
          <a:xfrm>
            <a:off x="0" y="0"/>
            <a:ext cx="9144001" cy="5143500"/>
            <a:chOff x="0" y="0"/>
            <a:chExt cx="9144001" cy="5143500"/>
          </a:xfrm>
        </p:grpSpPr>
        <p:sp>
          <p:nvSpPr>
            <p:cNvPr id="11" name="Rectangle 10">
              <a:extLst>
                <a:ext uri="{FF2B5EF4-FFF2-40B4-BE49-F238E27FC236}">
                  <a16:creationId xmlns:a16="http://schemas.microsoft.com/office/drawing/2014/main" id="{F5EC58F7-E92E-0761-2CAC-6459DBD08024}"/>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9587142-F133-CB94-3338-716ABF3075DE}"/>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925F69DD-8199-3740-06B2-868848D2E5CE}"/>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37139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49DE5-D951-BC0A-3F40-5D02292C41B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8A8259-24EC-1869-E1AE-722454785A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3" descr="A screenshot of a computer&#10;&#10;AI-generated content may be incorrect.">
            <a:extLst>
              <a:ext uri="{FF2B5EF4-FFF2-40B4-BE49-F238E27FC236}">
                <a16:creationId xmlns:a16="http://schemas.microsoft.com/office/drawing/2014/main" id="{7572E2D4-DE5B-CFBA-4126-1E6A88BA40AF}"/>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1D3D378B-4883-1085-7FB0-653C6772D1A8}"/>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9DFD588F-C600-C1C1-EFD6-74F6028CC80E}"/>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B97FB88-59B6-AC90-0A7C-7EFC3B7F6A57}"/>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9502ED5-0109-A9A6-100E-CE68EF97E620}"/>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022033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3E1F0-AE11-A08A-D63C-21C46C14691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73488A-11E7-42CB-A456-229140525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3" descr="A screenshot of a computer&#10;&#10;AI-generated content may be incorrect.">
            <a:extLst>
              <a:ext uri="{FF2B5EF4-FFF2-40B4-BE49-F238E27FC236}">
                <a16:creationId xmlns:a16="http://schemas.microsoft.com/office/drawing/2014/main" id="{48BAF861-AA97-73B0-61F9-DE14F6893268}"/>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1E313FD3-77B3-A634-B6CF-D7A69B39916E}"/>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3BBC837E-31BF-2FDF-28A4-B7ACD99FE75F}"/>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DFE6659-5F10-A02F-D651-38950B3081C8}"/>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3B4F6CA-0374-654A-AD1A-91DC120F7BBD}"/>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43737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4F07-D559-5B6A-4539-662763EFE83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D77F9E-1ABE-64D3-CF96-A62CC95C7F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descr="A screenshot of a computer&#10;&#10;AI-generated content may be incorrect.">
            <a:extLst>
              <a:ext uri="{FF2B5EF4-FFF2-40B4-BE49-F238E27FC236}">
                <a16:creationId xmlns:a16="http://schemas.microsoft.com/office/drawing/2014/main" id="{184BAC6D-70D8-9D1D-EA56-9B21A496B0C7}"/>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D8235AC2-B723-4D14-7E2A-AB65ED02B07E}"/>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B441D689-0453-A7D1-8BFA-E5CD3FAB4E40}"/>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3C14496-FFC3-EEAC-EC69-3B6D9D0EFB01}"/>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99E5FB7-D886-CA54-7C3C-F774939183FC}"/>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183640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25591-0A46-1AEB-3956-7E5207DBE4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DA870-D9CE-C150-3B53-D7AE524B9D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descr="A screenshot of a computer&#10;&#10;AI-generated content may be incorrect.">
            <a:extLst>
              <a:ext uri="{FF2B5EF4-FFF2-40B4-BE49-F238E27FC236}">
                <a16:creationId xmlns:a16="http://schemas.microsoft.com/office/drawing/2014/main" id="{0D5B2CFA-9862-9665-D65F-BBC06A1789AF}"/>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6D71B044-20F4-2A5E-0756-6B00AE21B275}"/>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770FB68E-B6DF-07E7-6FC9-AE1ABCF89BFC}"/>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EDE86BE-F5A3-719D-FED0-E571F0832819}"/>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250F06A-2E48-6622-7695-3D1F063DC247}"/>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967643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87CF3-30B8-7789-3EE3-4FD52C433FC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98F46E-210F-3C05-6995-EFB6AB7262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3" descr="A screenshot of a computer&#10;&#10;AI-generated content may be incorrect.">
            <a:extLst>
              <a:ext uri="{FF2B5EF4-FFF2-40B4-BE49-F238E27FC236}">
                <a16:creationId xmlns:a16="http://schemas.microsoft.com/office/drawing/2014/main" id="{6B6A8F5D-1E14-11D2-40F7-E8162991322A}"/>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ED16BEF3-0B34-C2EF-CDD3-C78ADD9B4A6B}"/>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347F7BA7-D6F7-8357-957F-7ACD858334A2}"/>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6000951-44E2-B142-2659-B0B917498737}"/>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85C700D-775C-7C6D-B0F7-834E502B8AC2}"/>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5865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6019E-BD12-8440-DD19-9510E687919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4384DB-1C0B-646A-88CB-B0D053E83A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Picture 3" descr="A screenshot of a computer&#10;&#10;AI-generated content may be incorrect.">
            <a:extLst>
              <a:ext uri="{FF2B5EF4-FFF2-40B4-BE49-F238E27FC236}">
                <a16:creationId xmlns:a16="http://schemas.microsoft.com/office/drawing/2014/main" id="{32332DAF-C3CE-78B9-C5FF-3742DF9F86D1}"/>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4E12D3B4-645D-6E39-7354-50FB68338BDC}"/>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CA6F5B00-A3EB-CE42-1311-25401A85CA2B}"/>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927BA2F-4824-4502-4EEA-52867BDC3A7C}"/>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1854F28-605B-33D5-9D2A-4E80F85A114F}"/>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167775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49516-E14E-EAD2-3472-956C712C16E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EB11EE-B8B5-9F09-6E54-42691B69B1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 name="Picture 3" descr="A screenshot of a computer&#10;&#10;AI-generated content may be incorrect.">
            <a:extLst>
              <a:ext uri="{FF2B5EF4-FFF2-40B4-BE49-F238E27FC236}">
                <a16:creationId xmlns:a16="http://schemas.microsoft.com/office/drawing/2014/main" id="{A1671839-BF70-E85A-8A9A-AA0080C16575}"/>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522654B0-1112-F1F3-2990-8201C7BCA58E}"/>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E28A93B3-2C9B-9F7B-D6B3-6B9DF586C8FC}"/>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79CA4EA-0BBE-6BDE-22A2-1735EDE4088D}"/>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7A3A6E2-EADD-4216-7663-5044D1957204}"/>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16671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0238-0EE2-C746-E40E-60F9209D161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366D42-628D-D3DB-86BE-A89468E15E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Picture 3" descr="A white background with blue text&#10;&#10;AI-generated content may be incorrect.">
            <a:extLst>
              <a:ext uri="{FF2B5EF4-FFF2-40B4-BE49-F238E27FC236}">
                <a16:creationId xmlns:a16="http://schemas.microsoft.com/office/drawing/2014/main" id="{CDFF1FF9-0EA1-4B2D-AD27-53CDE914E191}"/>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C4A4D147-617A-4081-7DC7-BA839E8FB85B}"/>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B4AB853A-04F1-594F-8059-95423B7263BC}"/>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D7F8F1D-FED9-B702-36F6-4B6B8F2B8ABE}"/>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31DB70F-8CC4-EA65-B90A-568988BAAB49}"/>
                </a:ext>
              </a:extLst>
            </p:cNvPr>
            <p:cNvSpPr/>
            <p:nvPr/>
          </p:nvSpPr>
          <p:spPr>
            <a:xfrm>
              <a:off x="1" y="2274570"/>
              <a:ext cx="9144000" cy="28689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53948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1DF89-E053-F86D-7D04-F4A76B02A1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15644F-E7E8-8CD1-9EF9-050EA4350F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descr="A white background with blue text&#10;&#10;AI-generated content may be incorrect.">
            <a:extLst>
              <a:ext uri="{FF2B5EF4-FFF2-40B4-BE49-F238E27FC236}">
                <a16:creationId xmlns:a16="http://schemas.microsoft.com/office/drawing/2014/main" id="{03FE1B99-9B3A-9C42-1C42-D8EF40A16A94}"/>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85A662A3-67C1-8A11-B46A-AD557D35A2CD}"/>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7B53912A-F4B2-EB16-A959-0CCBD5DA4D3F}"/>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1830818-2EBD-0723-A9D4-1FDFE1B4E819}"/>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B5DC641-7401-7148-3A3E-8FC43F77E077}"/>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78469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BF73C-5424-6585-4149-FF7332C929C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CA3F2-ABD5-0EDD-412D-BFD99E98C0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4" name="Picture 3" descr="A screenshot of a computer&#10;&#10;AI-generated content may be incorrect.">
            <a:extLst>
              <a:ext uri="{FF2B5EF4-FFF2-40B4-BE49-F238E27FC236}">
                <a16:creationId xmlns:a16="http://schemas.microsoft.com/office/drawing/2014/main" id="{1C5CF88B-FA58-EEC0-F48B-3B0F6346EDB3}"/>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EE1682A3-89CC-3473-6AE5-A2597F99AF1D}"/>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7A8013AA-D3BF-DB80-5B2B-7278F574B12D}"/>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EE706F9-CC9F-0C88-904A-8D0E072192C1}"/>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6DAFB1F-7D2B-4122-DAB3-45FA1C83C07F}"/>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170213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64CC6-9211-B3F3-82F6-975526EF6F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A93232-4960-5118-E2F9-A43F8A7915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4" name="Picture 3" descr="A screenshot of a computer&#10;&#10;AI-generated content may be incorrect.">
            <a:extLst>
              <a:ext uri="{FF2B5EF4-FFF2-40B4-BE49-F238E27FC236}">
                <a16:creationId xmlns:a16="http://schemas.microsoft.com/office/drawing/2014/main" id="{00DF721C-134D-E12C-8A6F-6873017F46F8}"/>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BBB1CB2E-AD2F-5AB2-236F-35B5B2DFC69B}"/>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87370CE3-2168-7E5A-3513-F2F65C56630F}"/>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67200699-D77B-E96E-860E-80C3399FB38C}"/>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F89DDB0-D18E-F22E-1746-AB966906B872}"/>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97779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FCF05-85DE-EDAC-5F3B-F486D44DB0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ED33F-54D7-60B4-56FF-F7AD5D7965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 name="Picture 3" descr="A screenshot of a math problem&#10;&#10;AI-generated content may be incorrect.">
            <a:extLst>
              <a:ext uri="{FF2B5EF4-FFF2-40B4-BE49-F238E27FC236}">
                <a16:creationId xmlns:a16="http://schemas.microsoft.com/office/drawing/2014/main" id="{E4BCF15D-7DDA-B4D7-1886-7D12D8222AC3}"/>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5AC70DA5-BE40-E750-27A4-A583DD2DEFF0}"/>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070595DF-849E-6242-FE89-A9B53FC7E4AA}"/>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A2D0C84-3429-4FAE-61C9-F58128317AEA}"/>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EA482BB-04B7-5B76-4C7F-54A81858334E}"/>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10779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54B00-609C-19F0-2E3D-F1A178BBE5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65F447-403F-8F5A-8EF1-09BDEB48E0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Picture 3" descr="A screenshot of a computer&#10;&#10;AI-generated content may be incorrect.">
            <a:extLst>
              <a:ext uri="{FF2B5EF4-FFF2-40B4-BE49-F238E27FC236}">
                <a16:creationId xmlns:a16="http://schemas.microsoft.com/office/drawing/2014/main" id="{960786C0-8C63-1381-6B5C-6BAE1EFEC8D7}"/>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F12CFA68-2534-4D86-0047-4EEF1760387A}"/>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6C07101C-E4A3-A189-EDEF-DD28C8B9F0A4}"/>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E6BA275-010B-BFCB-8B0A-1C961E8789B2}"/>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54AE44E-DD70-393F-25C9-5C2468022195}"/>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808658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7B6A9-AA34-654A-DA62-2E503273BF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F03187-9C3D-C7CC-066E-9996957C7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Picture 3" descr="A screenshot of a computer&#10;&#10;AI-generated content may be incorrect.">
            <a:extLst>
              <a:ext uri="{FF2B5EF4-FFF2-40B4-BE49-F238E27FC236}">
                <a16:creationId xmlns:a16="http://schemas.microsoft.com/office/drawing/2014/main" id="{9AC3BEA7-637A-2E1F-FEE4-C2E57534549D}"/>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660BCD5F-0582-083C-CD92-ED4856E5999E}"/>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DC8F2611-9020-C38B-E033-860BF8AA3631}"/>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F05D234-4085-D446-0522-C05D64E0315D}"/>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3D9452D-19A8-0D04-6FBA-87BC99A990FB}"/>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00898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A74D8-C26F-8F06-37CA-D299D7B62D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E6C008-EB39-0293-D705-E7AE9E6309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descr="A screenshot of a math equation&#10;&#10;AI-generated content may be incorrect.">
            <a:extLst>
              <a:ext uri="{FF2B5EF4-FFF2-40B4-BE49-F238E27FC236}">
                <a16:creationId xmlns:a16="http://schemas.microsoft.com/office/drawing/2014/main" id="{DE4E7385-3A89-648B-023D-363758B9AC80}"/>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C6554F7B-4276-DA13-2639-BA2BD4B8A999}"/>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32517628-976E-47D6-3BE7-0D0DE3D00B21}"/>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B9EB72F-41A1-4056-8428-F3EA223E9463}"/>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88DBB56-C087-F9DC-B1A8-F55F99111AC9}"/>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0132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47DD2-377A-DAA3-E21B-A6A59C0CF5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88802A-0757-BA44-18A9-EC24D8621F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descr="A screenshot of a math problem&#10;&#10;AI-generated content may be incorrect.">
            <a:extLst>
              <a:ext uri="{FF2B5EF4-FFF2-40B4-BE49-F238E27FC236}">
                <a16:creationId xmlns:a16="http://schemas.microsoft.com/office/drawing/2014/main" id="{2EE0572F-C02C-69A7-B94E-E198B8FF9854}"/>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31681B0D-F53B-FECB-4F0D-7FDB3E1B347D}"/>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32C0106B-2A19-E7B1-B005-816CC5AA3D76}"/>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32294BD-AEEC-EFA4-0479-CDF325F76263}"/>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6F8D2C5-C72B-1EEF-F440-C130D481D400}"/>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22191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D86EE-2F9D-33D0-635C-FFAC962853A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6C502D-97C1-83CF-CFC3-9D615C145C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4" name="Picture 3" descr="A screenshot of a math test&#10;&#10;AI-generated content may be incorrect.">
            <a:extLst>
              <a:ext uri="{FF2B5EF4-FFF2-40B4-BE49-F238E27FC236}">
                <a16:creationId xmlns:a16="http://schemas.microsoft.com/office/drawing/2014/main" id="{F06DAB1A-CD7B-9609-54B5-90A5DBEB67CE}"/>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139A28BE-CD3A-5DF0-AA34-31A5121119BA}"/>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178014B5-4EA8-C68C-F986-97ED30902624}"/>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32FFE3D-D6F4-2217-1638-2987DE0B7B2B}"/>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B79D51F-C495-BBEB-B9A2-9F0C45353786}"/>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95738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F14DF-71C0-2C8E-0FB7-83D0539E2B2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81828B-286E-C32C-78FF-C8445DEF6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3" descr="A screenshot of a math problem&#10;&#10;AI-generated content may be incorrect.">
            <a:extLst>
              <a:ext uri="{FF2B5EF4-FFF2-40B4-BE49-F238E27FC236}">
                <a16:creationId xmlns:a16="http://schemas.microsoft.com/office/drawing/2014/main" id="{33FBB9AB-4E70-B2AC-BA99-7540B0D264CF}"/>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98E1E682-F078-5F65-9A34-33BF4DD0DAD4}"/>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D42A0EF6-15D8-DA2A-530E-5D95D9FCB7F9}"/>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8525AD0-C194-CFF3-B147-0D11A8F88284}"/>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C7F19DB-D943-8BDB-90D3-C000C2868408}"/>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0236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1C1E2-9CD9-8939-AF73-113FA82BDA6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6D815C-BF66-9D55-F7B3-3658CC985E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3" descr="A math equations and numbers&#10;&#10;AI-generated content may be incorrect.">
            <a:extLst>
              <a:ext uri="{FF2B5EF4-FFF2-40B4-BE49-F238E27FC236}">
                <a16:creationId xmlns:a16="http://schemas.microsoft.com/office/drawing/2014/main" id="{E0220A5B-3EA9-E3B9-5A5C-421432938460}"/>
              </a:ext>
            </a:extLst>
          </p:cNvPr>
          <p:cNvPicPr>
            <a:picLocks noChangeAspect="1"/>
          </p:cNvPicPr>
          <p:nvPr/>
        </p:nvPicPr>
        <p:blipFill>
          <a:blip r:embed="rId3"/>
          <a:stretch>
            <a:fillRect/>
          </a:stretch>
        </p:blipFill>
        <p:spPr>
          <a:xfrm>
            <a:off x="0" y="0"/>
            <a:ext cx="9144000" cy="5143500"/>
          </a:xfrm>
          <a:prstGeom prst="rect">
            <a:avLst/>
          </a:prstGeom>
        </p:spPr>
      </p:pic>
      <p:grpSp>
        <p:nvGrpSpPr>
          <p:cNvPr id="9" name="Group 8">
            <a:extLst>
              <a:ext uri="{FF2B5EF4-FFF2-40B4-BE49-F238E27FC236}">
                <a16:creationId xmlns:a16="http://schemas.microsoft.com/office/drawing/2014/main" id="{ADA3AC0A-3D48-77C6-8403-DBC68AF07719}"/>
              </a:ext>
            </a:extLst>
          </p:cNvPr>
          <p:cNvGrpSpPr/>
          <p:nvPr/>
        </p:nvGrpSpPr>
        <p:grpSpPr>
          <a:xfrm>
            <a:off x="1" y="0"/>
            <a:ext cx="9144000" cy="5143500"/>
            <a:chOff x="1" y="0"/>
            <a:chExt cx="9144000" cy="5143500"/>
          </a:xfrm>
        </p:grpSpPr>
        <p:sp>
          <p:nvSpPr>
            <p:cNvPr id="10" name="Rectangle 9">
              <a:extLst>
                <a:ext uri="{FF2B5EF4-FFF2-40B4-BE49-F238E27FC236}">
                  <a16:creationId xmlns:a16="http://schemas.microsoft.com/office/drawing/2014/main" id="{BCC53FB9-0B5F-079C-211A-E912FB9C12B0}"/>
                </a:ext>
              </a:extLst>
            </p:cNvPr>
            <p:cNvSpPr/>
            <p:nvPr/>
          </p:nvSpPr>
          <p:spPr>
            <a:xfrm>
              <a:off x="1" y="0"/>
              <a:ext cx="445770"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33C94AC-604C-6BB2-6868-0D561C90EC08}"/>
                </a:ext>
              </a:extLst>
            </p:cNvPr>
            <p:cNvSpPr/>
            <p:nvPr/>
          </p:nvSpPr>
          <p:spPr>
            <a:xfrm>
              <a:off x="8698230" y="0"/>
              <a:ext cx="445770"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C5CBDD43-5DB3-20EA-E5AB-5039136FF0FB}"/>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58913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82927-CAE9-5843-AD30-2AA4367BBB8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1197408-4D32-983F-D143-B2EC18FA9FB9}"/>
              </a:ext>
            </a:extLst>
          </p:cNvPr>
          <p:cNvSpPr>
            <a:spLocks noGrp="1"/>
          </p:cNvSpPr>
          <p:nvPr>
            <p:ph type="body" idx="1"/>
          </p:nvPr>
        </p:nvSpPr>
        <p:spPr>
          <a:xfrm>
            <a:off x="161643" y="659383"/>
            <a:ext cx="8585165" cy="4203073"/>
          </a:xfrm>
        </p:spPr>
        <p:txBody>
          <a:bodyPr>
            <a:normAutofit/>
          </a:bodyPr>
          <a:lstStyle/>
          <a:p>
            <a:pPr marL="152400" indent="0">
              <a:buNone/>
            </a:pPr>
            <a:endParaRPr lang="en-GB" sz="2000" dirty="0"/>
          </a:p>
        </p:txBody>
      </p:sp>
      <p:sp>
        <p:nvSpPr>
          <p:cNvPr id="2" name="Slide Number Placeholder 1">
            <a:extLst>
              <a:ext uri="{FF2B5EF4-FFF2-40B4-BE49-F238E27FC236}">
                <a16:creationId xmlns:a16="http://schemas.microsoft.com/office/drawing/2014/main" id="{18E1934E-A2A3-64F0-B646-4949E33732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8" name="Picture 7">
            <a:extLst>
              <a:ext uri="{FF2B5EF4-FFF2-40B4-BE49-F238E27FC236}">
                <a16:creationId xmlns:a16="http://schemas.microsoft.com/office/drawing/2014/main" id="{A8F9A7F0-031B-B519-516F-13AC8E343A73}"/>
              </a:ext>
            </a:extLst>
          </p:cNvPr>
          <p:cNvPicPr>
            <a:picLocks noChangeAspect="1"/>
          </p:cNvPicPr>
          <p:nvPr/>
        </p:nvPicPr>
        <p:blipFill>
          <a:blip r:embed="rId3"/>
          <a:stretch>
            <a:fillRect/>
          </a:stretch>
        </p:blipFill>
        <p:spPr>
          <a:xfrm>
            <a:off x="161643" y="659383"/>
            <a:ext cx="4907329" cy="3416093"/>
          </a:xfrm>
          <a:prstGeom prst="rect">
            <a:avLst/>
          </a:prstGeom>
        </p:spPr>
      </p:pic>
      <p:sp>
        <p:nvSpPr>
          <p:cNvPr id="11" name="Title 1">
            <a:extLst>
              <a:ext uri="{FF2B5EF4-FFF2-40B4-BE49-F238E27FC236}">
                <a16:creationId xmlns:a16="http://schemas.microsoft.com/office/drawing/2014/main" id="{98A9E750-CA3E-C0B2-D577-0586CDCC308F}"/>
              </a:ext>
            </a:extLst>
          </p:cNvPr>
          <p:cNvSpPr>
            <a:spLocks noGrp="1"/>
          </p:cNvSpPr>
          <p:nvPr>
            <p:ph type="title"/>
          </p:nvPr>
        </p:nvSpPr>
        <p:spPr>
          <a:xfrm>
            <a:off x="85790" y="86683"/>
            <a:ext cx="8520600" cy="572700"/>
          </a:xfrm>
        </p:spPr>
        <p:txBody>
          <a:bodyPr>
            <a:normAutofit/>
          </a:bodyPr>
          <a:lstStyle/>
          <a:p>
            <a:r>
              <a:rPr lang="en-IN" dirty="0"/>
              <a:t>Value Iteration</a:t>
            </a:r>
          </a:p>
        </p:txBody>
      </p:sp>
    </p:spTree>
    <p:extLst>
      <p:ext uri="{BB962C8B-B14F-4D97-AF65-F5344CB8AC3E}">
        <p14:creationId xmlns:p14="http://schemas.microsoft.com/office/powerpoint/2010/main" val="1400381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194A-234E-84E5-7657-65358830A88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4E23876-709E-2439-2564-EA0867C86732}"/>
              </a:ext>
            </a:extLst>
          </p:cNvPr>
          <p:cNvSpPr>
            <a:spLocks noGrp="1"/>
          </p:cNvSpPr>
          <p:nvPr>
            <p:ph type="body" idx="1"/>
          </p:nvPr>
        </p:nvSpPr>
        <p:spPr>
          <a:xfrm>
            <a:off x="161643" y="659383"/>
            <a:ext cx="8585165" cy="4203073"/>
          </a:xfrm>
        </p:spPr>
        <p:txBody>
          <a:bodyPr>
            <a:normAutofit/>
          </a:bodyPr>
          <a:lstStyle/>
          <a:p>
            <a:pPr marL="152400" indent="0">
              <a:buNone/>
            </a:pPr>
            <a:endParaRPr lang="en-GB" sz="2000" dirty="0"/>
          </a:p>
        </p:txBody>
      </p:sp>
      <p:sp>
        <p:nvSpPr>
          <p:cNvPr id="2" name="Slide Number Placeholder 1">
            <a:extLst>
              <a:ext uri="{FF2B5EF4-FFF2-40B4-BE49-F238E27FC236}">
                <a16:creationId xmlns:a16="http://schemas.microsoft.com/office/drawing/2014/main" id="{61DA7B73-22CC-5216-0514-AEA3B87D90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Picture 5">
            <a:extLst>
              <a:ext uri="{FF2B5EF4-FFF2-40B4-BE49-F238E27FC236}">
                <a16:creationId xmlns:a16="http://schemas.microsoft.com/office/drawing/2014/main" id="{8C7B9CD5-C540-A0D4-D233-09A59E4A652A}"/>
              </a:ext>
            </a:extLst>
          </p:cNvPr>
          <p:cNvPicPr>
            <a:picLocks noChangeAspect="1"/>
          </p:cNvPicPr>
          <p:nvPr/>
        </p:nvPicPr>
        <p:blipFill>
          <a:blip r:embed="rId3"/>
          <a:stretch>
            <a:fillRect/>
          </a:stretch>
        </p:blipFill>
        <p:spPr>
          <a:xfrm>
            <a:off x="161643" y="659383"/>
            <a:ext cx="5845089" cy="4203073"/>
          </a:xfrm>
          <a:prstGeom prst="rect">
            <a:avLst/>
          </a:prstGeom>
        </p:spPr>
      </p:pic>
      <p:pic>
        <p:nvPicPr>
          <p:cNvPr id="7" name="Picture 6">
            <a:extLst>
              <a:ext uri="{FF2B5EF4-FFF2-40B4-BE49-F238E27FC236}">
                <a16:creationId xmlns:a16="http://schemas.microsoft.com/office/drawing/2014/main" id="{704E018B-C695-73B3-DBC4-97DB03345D46}"/>
              </a:ext>
            </a:extLst>
          </p:cNvPr>
          <p:cNvPicPr>
            <a:picLocks noChangeAspect="1"/>
          </p:cNvPicPr>
          <p:nvPr/>
        </p:nvPicPr>
        <p:blipFill>
          <a:blip r:embed="rId4"/>
          <a:stretch>
            <a:fillRect/>
          </a:stretch>
        </p:blipFill>
        <p:spPr>
          <a:xfrm>
            <a:off x="5933708" y="2285447"/>
            <a:ext cx="2538750" cy="1912367"/>
          </a:xfrm>
          <a:prstGeom prst="rect">
            <a:avLst/>
          </a:prstGeom>
        </p:spPr>
      </p:pic>
      <p:pic>
        <p:nvPicPr>
          <p:cNvPr id="10" name="Picture 9">
            <a:extLst>
              <a:ext uri="{FF2B5EF4-FFF2-40B4-BE49-F238E27FC236}">
                <a16:creationId xmlns:a16="http://schemas.microsoft.com/office/drawing/2014/main" id="{29F272B8-C834-034F-716E-2CC82179422E}"/>
              </a:ext>
            </a:extLst>
          </p:cNvPr>
          <p:cNvPicPr>
            <a:picLocks noChangeAspect="1"/>
          </p:cNvPicPr>
          <p:nvPr/>
        </p:nvPicPr>
        <p:blipFill>
          <a:blip r:embed="rId5"/>
          <a:stretch>
            <a:fillRect/>
          </a:stretch>
        </p:blipFill>
        <p:spPr>
          <a:xfrm>
            <a:off x="6623913" y="1232083"/>
            <a:ext cx="1158340" cy="1036410"/>
          </a:xfrm>
          <a:prstGeom prst="rect">
            <a:avLst/>
          </a:prstGeom>
        </p:spPr>
      </p:pic>
      <p:sp>
        <p:nvSpPr>
          <p:cNvPr id="13" name="Title 1">
            <a:extLst>
              <a:ext uri="{FF2B5EF4-FFF2-40B4-BE49-F238E27FC236}">
                <a16:creationId xmlns:a16="http://schemas.microsoft.com/office/drawing/2014/main" id="{C12B3CEA-EB25-8E9E-874A-2892F3447977}"/>
              </a:ext>
            </a:extLst>
          </p:cNvPr>
          <p:cNvSpPr>
            <a:spLocks noGrp="1"/>
          </p:cNvSpPr>
          <p:nvPr>
            <p:ph type="title"/>
          </p:nvPr>
        </p:nvSpPr>
        <p:spPr>
          <a:xfrm>
            <a:off x="85790" y="86683"/>
            <a:ext cx="8520600" cy="572700"/>
          </a:xfrm>
        </p:spPr>
        <p:txBody>
          <a:bodyPr>
            <a:normAutofit/>
          </a:bodyPr>
          <a:lstStyle/>
          <a:p>
            <a:r>
              <a:rPr lang="en-IN" dirty="0"/>
              <a:t>Value Iteration</a:t>
            </a:r>
          </a:p>
        </p:txBody>
      </p:sp>
    </p:spTree>
    <p:extLst>
      <p:ext uri="{BB962C8B-B14F-4D97-AF65-F5344CB8AC3E}">
        <p14:creationId xmlns:p14="http://schemas.microsoft.com/office/powerpoint/2010/main" val="3978768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CBDF-35C3-9293-CCC8-AE9597ED84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25DCD8-B07B-450F-0E2D-7FDA3E6605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3" descr="A screenshot of a math test&#10;&#10;AI-generated content may be incorrect.">
            <a:extLst>
              <a:ext uri="{FF2B5EF4-FFF2-40B4-BE49-F238E27FC236}">
                <a16:creationId xmlns:a16="http://schemas.microsoft.com/office/drawing/2014/main" id="{2A115F2A-D87F-3405-1BFA-97D16C84368C}"/>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C8F69EDC-5F6B-8CBF-309F-B0A885F7F346}"/>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DA8707CE-0CDB-C166-A87E-5FA91AD1C8DA}"/>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6ADC354-7971-9D64-8597-3C74CD66E011}"/>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D44ED51-4562-B3F7-7F1C-BF058710070A}"/>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966092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3C825-682A-B3BB-2B49-CA3BB2141F8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BF88550-97F7-7975-BF35-74643B8ABB55}"/>
              </a:ext>
            </a:extLst>
          </p:cNvPr>
          <p:cNvSpPr>
            <a:spLocks noGrp="1"/>
          </p:cNvSpPr>
          <p:nvPr>
            <p:ph type="body" idx="1"/>
          </p:nvPr>
        </p:nvSpPr>
        <p:spPr>
          <a:xfrm>
            <a:off x="161643" y="659383"/>
            <a:ext cx="8585165" cy="4203073"/>
          </a:xfrm>
        </p:spPr>
        <p:txBody>
          <a:bodyPr>
            <a:normAutofit/>
          </a:bodyPr>
          <a:lstStyle/>
          <a:p>
            <a:pPr marL="152400" indent="0">
              <a:buNone/>
            </a:pPr>
            <a:endParaRPr lang="en-GB" sz="2000" dirty="0"/>
          </a:p>
        </p:txBody>
      </p:sp>
      <p:sp>
        <p:nvSpPr>
          <p:cNvPr id="2" name="Slide Number Placeholder 1">
            <a:extLst>
              <a:ext uri="{FF2B5EF4-FFF2-40B4-BE49-F238E27FC236}">
                <a16:creationId xmlns:a16="http://schemas.microsoft.com/office/drawing/2014/main" id="{CB5A0AF1-C00D-DF09-97EA-A4BCBC06F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6" name="Picture 5">
            <a:extLst>
              <a:ext uri="{FF2B5EF4-FFF2-40B4-BE49-F238E27FC236}">
                <a16:creationId xmlns:a16="http://schemas.microsoft.com/office/drawing/2014/main" id="{1349E9B1-7ED9-B0CC-2E6E-0F96A8B3BEC6}"/>
              </a:ext>
            </a:extLst>
          </p:cNvPr>
          <p:cNvPicPr>
            <a:picLocks noChangeAspect="1"/>
          </p:cNvPicPr>
          <p:nvPr/>
        </p:nvPicPr>
        <p:blipFill>
          <a:blip r:embed="rId3"/>
          <a:stretch>
            <a:fillRect/>
          </a:stretch>
        </p:blipFill>
        <p:spPr>
          <a:xfrm>
            <a:off x="161643" y="559764"/>
            <a:ext cx="5970130" cy="4203073"/>
          </a:xfrm>
          <a:prstGeom prst="rect">
            <a:avLst/>
          </a:prstGeom>
        </p:spPr>
      </p:pic>
      <p:sp>
        <p:nvSpPr>
          <p:cNvPr id="9" name="Title 1">
            <a:extLst>
              <a:ext uri="{FF2B5EF4-FFF2-40B4-BE49-F238E27FC236}">
                <a16:creationId xmlns:a16="http://schemas.microsoft.com/office/drawing/2014/main" id="{6D076767-5ABF-C957-86EE-91B724AC3D34}"/>
              </a:ext>
            </a:extLst>
          </p:cNvPr>
          <p:cNvSpPr>
            <a:spLocks noGrp="1"/>
          </p:cNvSpPr>
          <p:nvPr>
            <p:ph type="title"/>
          </p:nvPr>
        </p:nvSpPr>
        <p:spPr>
          <a:xfrm>
            <a:off x="85790" y="86683"/>
            <a:ext cx="8520600" cy="572700"/>
          </a:xfrm>
        </p:spPr>
        <p:txBody>
          <a:bodyPr>
            <a:normAutofit/>
          </a:bodyPr>
          <a:lstStyle/>
          <a:p>
            <a:r>
              <a:rPr lang="en-IN" dirty="0"/>
              <a:t>Value Iteration</a:t>
            </a:r>
          </a:p>
        </p:txBody>
      </p:sp>
    </p:spTree>
    <p:extLst>
      <p:ext uri="{BB962C8B-B14F-4D97-AF65-F5344CB8AC3E}">
        <p14:creationId xmlns:p14="http://schemas.microsoft.com/office/powerpoint/2010/main" val="1946373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7DFC7-5E4B-9496-ADA7-7DC72E1CA6A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877AFDB-9B85-F8BB-B39D-AB807D4E013E}"/>
              </a:ext>
            </a:extLst>
          </p:cNvPr>
          <p:cNvSpPr>
            <a:spLocks noGrp="1"/>
          </p:cNvSpPr>
          <p:nvPr>
            <p:ph type="body" idx="1"/>
          </p:nvPr>
        </p:nvSpPr>
        <p:spPr>
          <a:xfrm>
            <a:off x="161643" y="659383"/>
            <a:ext cx="8585165" cy="4203073"/>
          </a:xfrm>
        </p:spPr>
        <p:txBody>
          <a:bodyPr>
            <a:normAutofit/>
          </a:bodyPr>
          <a:lstStyle/>
          <a:p>
            <a:pPr marL="152400" indent="0">
              <a:buNone/>
            </a:pPr>
            <a:endParaRPr lang="en-GB" sz="2000" dirty="0"/>
          </a:p>
        </p:txBody>
      </p:sp>
      <p:sp>
        <p:nvSpPr>
          <p:cNvPr id="4" name="Title 1">
            <a:extLst>
              <a:ext uri="{FF2B5EF4-FFF2-40B4-BE49-F238E27FC236}">
                <a16:creationId xmlns:a16="http://schemas.microsoft.com/office/drawing/2014/main" id="{32543FD0-4439-E8B8-67C5-60374A44E049}"/>
              </a:ext>
            </a:extLst>
          </p:cNvPr>
          <p:cNvSpPr>
            <a:spLocks noGrp="1"/>
          </p:cNvSpPr>
          <p:nvPr>
            <p:ph type="title"/>
          </p:nvPr>
        </p:nvSpPr>
        <p:spPr>
          <a:xfrm>
            <a:off x="85790" y="86683"/>
            <a:ext cx="8520600" cy="572700"/>
          </a:xfrm>
        </p:spPr>
        <p:txBody>
          <a:bodyPr>
            <a:normAutofit/>
          </a:bodyPr>
          <a:lstStyle/>
          <a:p>
            <a:r>
              <a:rPr lang="en-IN" dirty="0"/>
              <a:t>..</a:t>
            </a:r>
          </a:p>
        </p:txBody>
      </p:sp>
      <p:sp>
        <p:nvSpPr>
          <p:cNvPr id="2" name="Slide Number Placeholder 1">
            <a:extLst>
              <a:ext uri="{FF2B5EF4-FFF2-40B4-BE49-F238E27FC236}">
                <a16:creationId xmlns:a16="http://schemas.microsoft.com/office/drawing/2014/main" id="{7DEC2BB8-BDDB-C9BC-6313-BC3B4D16AD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6" name="Picture 5">
            <a:extLst>
              <a:ext uri="{FF2B5EF4-FFF2-40B4-BE49-F238E27FC236}">
                <a16:creationId xmlns:a16="http://schemas.microsoft.com/office/drawing/2014/main" id="{86E1D5BA-0C8C-6A10-F15A-6B2CD3DE4330}"/>
              </a:ext>
            </a:extLst>
          </p:cNvPr>
          <p:cNvPicPr>
            <a:picLocks noChangeAspect="1"/>
          </p:cNvPicPr>
          <p:nvPr/>
        </p:nvPicPr>
        <p:blipFill>
          <a:blip r:embed="rId3"/>
          <a:stretch>
            <a:fillRect/>
          </a:stretch>
        </p:blipFill>
        <p:spPr>
          <a:xfrm>
            <a:off x="161642" y="659383"/>
            <a:ext cx="5873397" cy="4253575"/>
          </a:xfrm>
          <a:prstGeom prst="rect">
            <a:avLst/>
          </a:prstGeom>
        </p:spPr>
      </p:pic>
      <p:sp>
        <p:nvSpPr>
          <p:cNvPr id="7" name="Title 1">
            <a:extLst>
              <a:ext uri="{FF2B5EF4-FFF2-40B4-BE49-F238E27FC236}">
                <a16:creationId xmlns:a16="http://schemas.microsoft.com/office/drawing/2014/main" id="{5139850B-47BC-F2E6-100A-10DE1CAE1CF7}"/>
              </a:ext>
            </a:extLst>
          </p:cNvPr>
          <p:cNvSpPr txBox="1">
            <a:spLocks/>
          </p:cNvSpPr>
          <p:nvPr/>
        </p:nvSpPr>
        <p:spPr>
          <a:xfrm>
            <a:off x="238190" y="239083"/>
            <a:ext cx="8520600" cy="572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IN"/>
              <a:t>Value Iteration</a:t>
            </a:r>
            <a:endParaRPr lang="en-IN" dirty="0"/>
          </a:p>
        </p:txBody>
      </p:sp>
    </p:spTree>
    <p:extLst>
      <p:ext uri="{BB962C8B-B14F-4D97-AF65-F5344CB8AC3E}">
        <p14:creationId xmlns:p14="http://schemas.microsoft.com/office/powerpoint/2010/main" val="107843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9732C-1F2F-84BB-17A3-AA7F910C94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D5EEC6-EEE6-7FAB-ADA0-C7A6D5A81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4" name="Picture 3" descr="A screenshot of a math application&#10;&#10;AI-generated content may be incorrect.">
            <a:extLst>
              <a:ext uri="{FF2B5EF4-FFF2-40B4-BE49-F238E27FC236}">
                <a16:creationId xmlns:a16="http://schemas.microsoft.com/office/drawing/2014/main" id="{5BEF7E1F-C120-CB23-0C93-4A9971796250}"/>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6860118C-D048-AC13-FCDF-BECC41425904}"/>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4243EDF6-1319-5D59-7FC1-3D227C795B38}"/>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F78CF17-442F-A2F7-5170-2F83AA193B41}"/>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A97F583-1047-62A7-EF4A-91536143E24C}"/>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59664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C07B-889B-4873-7A92-BEECB17C882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D429E-B825-B495-3763-A7595F3EEA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4" name="Picture 3" descr="A screenshot of a math test&#10;&#10;AI-generated content may be incorrect.">
            <a:extLst>
              <a:ext uri="{FF2B5EF4-FFF2-40B4-BE49-F238E27FC236}">
                <a16:creationId xmlns:a16="http://schemas.microsoft.com/office/drawing/2014/main" id="{D77859B6-13FB-E29D-E175-DCEE8B4DC7CB}"/>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08F2209A-1C22-9B22-6EC2-E05ABA11180F}"/>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4F001D7F-FA69-E113-0353-B396CD03BABB}"/>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0F18EA5-F328-C2BF-EB30-99B68FE648BB}"/>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617548E-BA1E-45A0-BD24-EFD5C08D7634}"/>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108429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14F7-16DF-E8A1-D4C6-8A71864013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E57036-0DD9-DABB-27BA-098100EBAC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4" name="Picture 3" descr="A screenshot of a math test&#10;&#10;AI-generated content may be incorrect.">
            <a:extLst>
              <a:ext uri="{FF2B5EF4-FFF2-40B4-BE49-F238E27FC236}">
                <a16:creationId xmlns:a16="http://schemas.microsoft.com/office/drawing/2014/main" id="{42E772DB-5EA5-C64B-0D06-14A237F7919B}"/>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6CF8779B-91C1-E2B5-F5E7-8A6E979A7FAF}"/>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D931ED98-B312-5943-BF25-437DA779DA13}"/>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666FEA8-BA0A-A4F0-2C17-59045C6E20F0}"/>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7D92A66-3C1E-7580-55CB-C21BBE683A7E}"/>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78924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CFBD0-92C8-AE85-5C85-B4BF970994D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B2AB7A-8918-0997-3FDF-1854C5D446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4" name="Picture 3" descr="A screenshot of a math test&#10;&#10;AI-generated content may be incorrect.">
            <a:extLst>
              <a:ext uri="{FF2B5EF4-FFF2-40B4-BE49-F238E27FC236}">
                <a16:creationId xmlns:a16="http://schemas.microsoft.com/office/drawing/2014/main" id="{E40B9B83-0E0C-678F-42DF-30241DD67983}"/>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5CA28169-DC23-6711-9C37-B25D5B62253F}"/>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DBAB33EC-DCD9-BB75-BE0A-16277DE45138}"/>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9AF94ED-4BCC-D5D6-B597-4FFB3947E330}"/>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2E9F73E-F695-58BC-FF02-5CCFC1384AC3}"/>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121508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C765A-3946-CCFF-21B3-0E09924FBB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E84830-0DE0-EEF2-3A9C-F85D29E894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4" name="Picture 3" descr="A screenshot of a math problem&#10;&#10;AI-generated content may be incorrect.">
            <a:extLst>
              <a:ext uri="{FF2B5EF4-FFF2-40B4-BE49-F238E27FC236}">
                <a16:creationId xmlns:a16="http://schemas.microsoft.com/office/drawing/2014/main" id="{17158922-F18C-4F81-E735-4D7D00452034}"/>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13469DB8-0757-B5A4-6371-50FDC50DF7F7}"/>
              </a:ext>
            </a:extLst>
          </p:cNvPr>
          <p:cNvGrpSpPr/>
          <p:nvPr/>
        </p:nvGrpSpPr>
        <p:grpSpPr>
          <a:xfrm>
            <a:off x="1" y="0"/>
            <a:ext cx="9144000" cy="5143500"/>
            <a:chOff x="1" y="0"/>
            <a:chExt cx="9144000" cy="5143500"/>
          </a:xfrm>
        </p:grpSpPr>
        <p:sp>
          <p:nvSpPr>
            <p:cNvPr id="6" name="Rectangle 5">
              <a:extLst>
                <a:ext uri="{FF2B5EF4-FFF2-40B4-BE49-F238E27FC236}">
                  <a16:creationId xmlns:a16="http://schemas.microsoft.com/office/drawing/2014/main" id="{DAA593DF-2B55-D638-B741-12FAD1F6C0D5}"/>
                </a:ext>
              </a:extLst>
            </p:cNvPr>
            <p:cNvSpPr/>
            <p:nvPr/>
          </p:nvSpPr>
          <p:spPr>
            <a:xfrm>
              <a:off x="1" y="0"/>
              <a:ext cx="548700"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6BFF1504-F023-725B-A7CE-11F3E70688CE}"/>
                </a:ext>
              </a:extLst>
            </p:cNvPr>
            <p:cNvSpPr/>
            <p:nvPr/>
          </p:nvSpPr>
          <p:spPr>
            <a:xfrm>
              <a:off x="8595300" y="0"/>
              <a:ext cx="548700"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A7281C4-C608-36AA-6FEF-92BAAF524F66}"/>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05209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BCE2-7DED-9E16-0D60-C2593B3BB1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B3826-6729-0C7D-3413-AF371558A6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 name="Picture 3" descr="A screenshot of a math test&#10;&#10;AI-generated content may be incorrect.">
            <a:extLst>
              <a:ext uri="{FF2B5EF4-FFF2-40B4-BE49-F238E27FC236}">
                <a16:creationId xmlns:a16="http://schemas.microsoft.com/office/drawing/2014/main" id="{21F22AC5-947F-E4C6-BB08-B41AA303A10B}"/>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4CFA447C-E503-B9E8-B054-0E8510B1AC4A}"/>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D9752ACF-44AF-69C4-90C6-496A71665FCE}"/>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2A62B25-824B-3487-A070-ADAAAE8348F7}"/>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E91AD3A-B19F-EC7C-78E1-24487101C479}"/>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219654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15D67-6748-15C6-23F3-824D415AAAD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3EC0F6-B809-8566-AAB6-F9F508669B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4" name="Picture 3" descr="A screenshot of a math test&#10;&#10;AI-generated content may be incorrect.">
            <a:extLst>
              <a:ext uri="{FF2B5EF4-FFF2-40B4-BE49-F238E27FC236}">
                <a16:creationId xmlns:a16="http://schemas.microsoft.com/office/drawing/2014/main" id="{F7E8F011-1808-882A-4DBE-22A336F88902}"/>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56D9736A-5F1D-4DEC-AA40-6B7F8D88959C}"/>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6F1CF81A-287B-CE98-3359-213B9E37853D}"/>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2892F0D-17BA-D03D-88CD-75C9EDBEBB10}"/>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E26DC46-0FDD-A8A0-1636-00A7EC263011}"/>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99270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F2F2-D736-3288-6DD6-295401066D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0E1007-343F-07D9-CF0C-774B5AC323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3" descr="A screenshot of a computer&#10;&#10;AI-generated content may be incorrect.">
            <a:extLst>
              <a:ext uri="{FF2B5EF4-FFF2-40B4-BE49-F238E27FC236}">
                <a16:creationId xmlns:a16="http://schemas.microsoft.com/office/drawing/2014/main" id="{3E015C02-FE15-B3E0-A3DB-8351A88F4203}"/>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442655BB-3F6C-0BE4-8498-701DC902F800}"/>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0B96CF60-EBCE-441C-958F-99C61B71A67F}"/>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A9123A7-864C-AFBD-A892-44EF1AB87C40}"/>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1BC26E8-0DBA-ED6A-BA80-73B4090C744A}"/>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6303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C141B-D7FB-889B-5EBD-0A1C1C81C8B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116633-0932-71DB-C5F6-BDB9190536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4" name="Picture 3" descr="A screenshot of a math task&#10;&#10;AI-generated content may be incorrect.">
            <a:extLst>
              <a:ext uri="{FF2B5EF4-FFF2-40B4-BE49-F238E27FC236}">
                <a16:creationId xmlns:a16="http://schemas.microsoft.com/office/drawing/2014/main" id="{0C542FA4-0E37-0AC1-4ABA-CA8CFC4631E2}"/>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FA5B4FB1-146C-5374-AF5A-B7CE14ACB557}"/>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C8BC7635-5110-4EE2-E5E8-D33D7AF71F89}"/>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CA875D6-A1D4-4AC7-89E1-8533DD96CF0B}"/>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13FB818-9FA8-5D86-F277-BD44E1AE2F50}"/>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3803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8B182-D894-FE84-7F90-33015E7FAEE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03B123-2379-419A-A7B6-F489D0B06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4" name="Picture 3" descr="A white screen with blue text&#10;&#10;AI-generated content may be incorrect.">
            <a:extLst>
              <a:ext uri="{FF2B5EF4-FFF2-40B4-BE49-F238E27FC236}">
                <a16:creationId xmlns:a16="http://schemas.microsoft.com/office/drawing/2014/main" id="{411C4CD6-00D3-B51E-CF74-622659735CFD}"/>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A726748C-5932-4C3B-468D-F921A12198F4}"/>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45494FA4-BB41-B1C8-2FA1-3570358CE6EE}"/>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D7ADE44-1B87-B754-5023-6A922632F663}"/>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AC2AE56-D311-8588-EF5A-744A1937B593}"/>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75456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B34DA-E8C7-FC66-CA57-B960B675DB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9DA4993-AE7C-3F8A-A3BA-A6EF9F6B675F}"/>
                  </a:ext>
                </a:extLst>
              </p:cNvPr>
              <p:cNvSpPr>
                <a:spLocks noGrp="1"/>
              </p:cNvSpPr>
              <p:nvPr>
                <p:ph type="body" idx="1"/>
              </p:nvPr>
            </p:nvSpPr>
            <p:spPr>
              <a:xfrm>
                <a:off x="161643" y="659383"/>
                <a:ext cx="8585165" cy="4203073"/>
              </a:xfrm>
            </p:spPr>
            <p:txBody>
              <a:bodyPr>
                <a:normAutofit/>
              </a:bodyPr>
              <a:lstStyle/>
              <a:p>
                <a:r>
                  <a:rPr lang="en-GB" sz="2000" dirty="0"/>
                  <a:t>Deriving the optimal policy does not require accurate estimates of the utility function V*(s)</a:t>
                </a:r>
              </a:p>
              <a:p>
                <a:r>
                  <a:rPr lang="en-GB" sz="2000" dirty="0"/>
                  <a:t>Policy iteration alternates between two steps</a:t>
                </a:r>
              </a:p>
              <a:p>
                <a:pPr lvl="1"/>
                <a:r>
                  <a:rPr lang="en-GB" sz="2000" dirty="0"/>
                  <a:t>Policy Evaluation- Given a policy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𝜋</m:t>
                        </m:r>
                      </m:e>
                      <m:sub>
                        <m:r>
                          <a:rPr lang="en-IN" sz="2000" b="0" i="1" smtClean="0">
                            <a:latin typeface="Cambria Math" panose="02040503050406030204" pitchFamily="18" charset="0"/>
                          </a:rPr>
                          <m:t>𝑖</m:t>
                        </m:r>
                      </m:sub>
                    </m:sSub>
                  </m:oMath>
                </a14:m>
                <a:r>
                  <a:rPr lang="en-GB" sz="2000" dirty="0"/>
                  <a:t>, calculate </a:t>
                </a: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𝑉</m:t>
                        </m:r>
                      </m:e>
                      <m:sup>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𝜋</m:t>
                            </m:r>
                          </m:e>
                          <m:sub>
                            <m:r>
                              <a:rPr lang="en-IN" sz="2000" b="0" i="1" smtClean="0">
                                <a:latin typeface="Cambria Math" panose="02040503050406030204" pitchFamily="18" charset="0"/>
                              </a:rPr>
                              <m:t>𝑖</m:t>
                            </m:r>
                          </m:sub>
                        </m:sSub>
                      </m:sup>
                    </m:sSup>
                    <m:r>
                      <a:rPr lang="en-IN" sz="2000" b="0" i="1" smtClean="0">
                        <a:latin typeface="Cambria Math" panose="02040503050406030204" pitchFamily="18" charset="0"/>
                      </a:rPr>
                      <m:t>(</m:t>
                    </m:r>
                    <m:r>
                      <a:rPr lang="en-IN" sz="2000" b="0" i="1" smtClean="0">
                        <a:latin typeface="Cambria Math" panose="02040503050406030204" pitchFamily="18" charset="0"/>
                      </a:rPr>
                      <m:t>𝑠</m:t>
                    </m:r>
                    <m:r>
                      <a:rPr lang="en-IN" sz="2000" b="0" i="1" smtClean="0">
                        <a:latin typeface="Cambria Math" panose="02040503050406030204" pitchFamily="18" charset="0"/>
                      </a:rPr>
                      <m:t>)</m:t>
                    </m:r>
                  </m:oMath>
                </a14:m>
                <a:r>
                  <a:rPr lang="en-GB" sz="2000" dirty="0"/>
                  <a:t>, which is the utility of each state if policy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𝜋</m:t>
                        </m:r>
                      </m:e>
                      <m:sub>
                        <m:r>
                          <a:rPr lang="en-IN" sz="2000" i="1">
                            <a:latin typeface="Cambria Math" panose="02040503050406030204" pitchFamily="18" charset="0"/>
                          </a:rPr>
                          <m:t>𝑖</m:t>
                        </m:r>
                      </m:sub>
                    </m:sSub>
                  </m:oMath>
                </a14:m>
                <a:r>
                  <a:rPr lang="en-GB" sz="2000" dirty="0"/>
                  <a:t> was executed </a:t>
                </a:r>
              </a:p>
              <a:p>
                <a:pPr lvl="1"/>
                <a:r>
                  <a:rPr lang="en-GB" sz="2000" dirty="0"/>
                  <a:t>Policy improvement- Calculate a new policy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𝜋</m:t>
                        </m:r>
                      </m:e>
                      <m:sub>
                        <m:r>
                          <a:rPr lang="en-IN" sz="2000" b="0" i="1" smtClean="0">
                            <a:latin typeface="Cambria Math" panose="02040503050406030204" pitchFamily="18" charset="0"/>
                          </a:rPr>
                          <m:t>𝑖</m:t>
                        </m:r>
                        <m:r>
                          <a:rPr lang="en-IN" sz="2000" b="0" i="1" smtClean="0">
                            <a:latin typeface="Cambria Math" panose="02040503050406030204" pitchFamily="18" charset="0"/>
                          </a:rPr>
                          <m:t>+1</m:t>
                        </m:r>
                      </m:sub>
                    </m:sSub>
                  </m:oMath>
                </a14:m>
                <a:r>
                  <a:rPr lang="en-GB" sz="2000" dirty="0"/>
                  <a:t> using </a:t>
                </a:r>
                <a14:m>
                  <m:oMath xmlns:m="http://schemas.openxmlformats.org/officeDocument/2006/math">
                    <m:sSup>
                      <m:sSupPr>
                        <m:ctrlPr>
                          <a:rPr lang="en-IN" sz="2000" i="1">
                            <a:latin typeface="Cambria Math" panose="02040503050406030204" pitchFamily="18" charset="0"/>
                          </a:rPr>
                        </m:ctrlPr>
                      </m:sSupPr>
                      <m:e>
                        <m:r>
                          <a:rPr lang="en-IN" sz="2000" i="1">
                            <a:latin typeface="Cambria Math" panose="02040503050406030204" pitchFamily="18" charset="0"/>
                          </a:rPr>
                          <m:t>𝑉</m:t>
                        </m:r>
                      </m:e>
                      <m:sup>
                        <m:sSub>
                          <m:sSubPr>
                            <m:ctrlPr>
                              <a:rPr lang="en-IN" sz="2000" i="1">
                                <a:latin typeface="Cambria Math" panose="02040503050406030204" pitchFamily="18" charset="0"/>
                              </a:rPr>
                            </m:ctrlPr>
                          </m:sSubPr>
                          <m:e>
                            <m:r>
                              <a:rPr lang="en-IN" sz="2000" i="1">
                                <a:latin typeface="Cambria Math" panose="02040503050406030204" pitchFamily="18" charset="0"/>
                              </a:rPr>
                              <m:t>𝜋</m:t>
                            </m:r>
                          </m:e>
                          <m:sub>
                            <m:r>
                              <a:rPr lang="en-IN" sz="2000" i="1">
                                <a:latin typeface="Cambria Math" panose="02040503050406030204" pitchFamily="18" charset="0"/>
                              </a:rPr>
                              <m:t>𝑖</m:t>
                            </m:r>
                          </m:sub>
                        </m:sSub>
                      </m:sup>
                    </m:sSup>
                  </m:oMath>
                </a14:m>
                <a:endParaRPr lang="en-GB" sz="2000" dirty="0"/>
              </a:p>
              <a:p>
                <a:r>
                  <a:rPr lang="en-GB" sz="2000" dirty="0"/>
                  <a:t>Terminates when there is no change in the policy</a:t>
                </a:r>
              </a:p>
              <a:p>
                <a:pPr marL="152400" indent="0">
                  <a:buNone/>
                </a:pPr>
                <a:endParaRPr lang="en-GB" sz="2000" dirty="0"/>
              </a:p>
            </p:txBody>
          </p:sp>
        </mc:Choice>
        <mc:Fallback xmlns="">
          <p:sp>
            <p:nvSpPr>
              <p:cNvPr id="3" name="Text Placeholder 2">
                <a:extLst>
                  <a:ext uri="{FF2B5EF4-FFF2-40B4-BE49-F238E27FC236}">
                    <a16:creationId xmlns:a16="http://schemas.microsoft.com/office/drawing/2014/main" id="{79DA4993-AE7C-3F8A-A3BA-A6EF9F6B675F}"/>
                  </a:ext>
                </a:extLst>
              </p:cNvPr>
              <p:cNvSpPr>
                <a:spLocks noGrp="1" noRot="1" noChangeAspect="1" noMove="1" noResize="1" noEditPoints="1" noAdjustHandles="1" noChangeArrowheads="1" noChangeShapeType="1" noTextEdit="1"/>
              </p:cNvSpPr>
              <p:nvPr>
                <p:ph type="body" idx="1"/>
              </p:nvPr>
            </p:nvSpPr>
            <p:spPr>
              <a:xfrm>
                <a:off x="161643" y="659383"/>
                <a:ext cx="8585165" cy="4203073"/>
              </a:xfrm>
              <a:blipFill>
                <a:blip r:embed="rId3"/>
                <a:stretch>
                  <a:fillRect r="-142"/>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63D40651-6270-CBF4-BDDF-0CD2DEA1F727}"/>
              </a:ext>
            </a:extLst>
          </p:cNvPr>
          <p:cNvSpPr>
            <a:spLocks noGrp="1"/>
          </p:cNvSpPr>
          <p:nvPr>
            <p:ph type="title"/>
          </p:nvPr>
        </p:nvSpPr>
        <p:spPr>
          <a:xfrm>
            <a:off x="85790" y="86683"/>
            <a:ext cx="8520600" cy="572700"/>
          </a:xfrm>
        </p:spPr>
        <p:txBody>
          <a:bodyPr>
            <a:normAutofit/>
          </a:bodyPr>
          <a:lstStyle/>
          <a:p>
            <a:r>
              <a:rPr lang="en-IN" dirty="0"/>
              <a:t>..</a:t>
            </a:r>
          </a:p>
        </p:txBody>
      </p:sp>
      <p:sp>
        <p:nvSpPr>
          <p:cNvPr id="2" name="Slide Number Placeholder 1">
            <a:extLst>
              <a:ext uri="{FF2B5EF4-FFF2-40B4-BE49-F238E27FC236}">
                <a16:creationId xmlns:a16="http://schemas.microsoft.com/office/drawing/2014/main" id="{FDA6FD8A-02C3-40EE-8767-C14C330CCA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5" name="Title 1">
            <a:extLst>
              <a:ext uri="{FF2B5EF4-FFF2-40B4-BE49-F238E27FC236}">
                <a16:creationId xmlns:a16="http://schemas.microsoft.com/office/drawing/2014/main" id="{3CF6E3B0-6F04-88B3-5CCA-14FB32A34D71}"/>
              </a:ext>
            </a:extLst>
          </p:cNvPr>
          <p:cNvSpPr txBox="1">
            <a:spLocks/>
          </p:cNvSpPr>
          <p:nvPr/>
        </p:nvSpPr>
        <p:spPr>
          <a:xfrm>
            <a:off x="85790" y="178672"/>
            <a:ext cx="8520600" cy="572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IN" dirty="0"/>
              <a:t>Policy Iteration</a:t>
            </a:r>
          </a:p>
        </p:txBody>
      </p:sp>
    </p:spTree>
    <p:extLst>
      <p:ext uri="{BB962C8B-B14F-4D97-AF65-F5344CB8AC3E}">
        <p14:creationId xmlns:p14="http://schemas.microsoft.com/office/powerpoint/2010/main" val="3907110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6997A-43B5-EB5F-6536-E61F13F5623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3AB6BEB-35B3-6F5A-FF0F-C4865E2F25EC}"/>
                  </a:ext>
                </a:extLst>
              </p:cNvPr>
              <p:cNvSpPr>
                <a:spLocks noGrp="1"/>
              </p:cNvSpPr>
              <p:nvPr>
                <p:ph type="body" idx="1"/>
              </p:nvPr>
            </p:nvSpPr>
            <p:spPr>
              <a:xfrm>
                <a:off x="161643" y="659383"/>
                <a:ext cx="8585165" cy="4203073"/>
              </a:xfrm>
            </p:spPr>
            <p:txBody>
              <a:bodyPr>
                <a:normAutofit/>
              </a:bodyPr>
              <a:lstStyle/>
              <a:p>
                <a:pPr marL="152400" indent="0">
                  <a:buNone/>
                </a:pPr>
                <a:r>
                  <a:rPr lang="en-GB" sz="2000" dirty="0"/>
                  <a:t>Policy Improvement</a:t>
                </a:r>
              </a:p>
              <a:p>
                <a:pPr marL="152400" indent="0">
                  <a:buNone/>
                </a:pPr>
                <a:endParaRPr lang="en-GB" sz="2000" dirty="0"/>
              </a:p>
              <a:p>
                <a:pPr marL="152400" indent="0">
                  <a:buNone/>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𝜋</m:t>
                          </m:r>
                        </m:e>
                        <m:sub>
                          <m:r>
                            <a:rPr lang="en-IN" sz="2000" b="0" i="1" smtClean="0">
                              <a:latin typeface="Cambria Math" panose="02040503050406030204" pitchFamily="18" charset="0"/>
                            </a:rPr>
                            <m:t>𝑖</m:t>
                          </m:r>
                          <m:r>
                            <a:rPr lang="en-IN" sz="2000" b="0" i="1" smtClean="0">
                              <a:latin typeface="Cambria Math" panose="02040503050406030204" pitchFamily="18" charset="0"/>
                            </a:rPr>
                            <m:t>+1</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𝑠</m:t>
                          </m:r>
                        </m:e>
                      </m:d>
                      <m:r>
                        <a:rPr lang="en-IN" sz="2000" b="0" i="1" smtClean="0">
                          <a:latin typeface="Cambria Math" panose="02040503050406030204" pitchFamily="18" charset="0"/>
                        </a:rPr>
                        <m:t>=</m:t>
                      </m:r>
                      <m:r>
                        <a:rPr lang="en-IN" sz="2000" b="0" i="1" smtClean="0">
                          <a:latin typeface="Cambria Math" panose="02040503050406030204" pitchFamily="18" charset="0"/>
                        </a:rPr>
                        <m:t>𝑎𝑟𝑔𝑚𝑎𝑥</m:t>
                      </m:r>
                      <m:r>
                        <a:rPr lang="en-IN" sz="2000" b="0" i="1" smtClean="0">
                          <a:latin typeface="Cambria Math" panose="02040503050406030204" pitchFamily="18" charset="0"/>
                        </a:rPr>
                        <m:t> </m:t>
                      </m:r>
                      <m:nary>
                        <m:naryPr>
                          <m:chr m:val="∑"/>
                          <m:subHide m:val="on"/>
                          <m:supHide m:val="on"/>
                          <m:ctrlPr>
                            <a:rPr lang="en-IN" sz="2000" b="0" i="1" smtClean="0">
                              <a:latin typeface="Cambria Math" panose="02040503050406030204" pitchFamily="18" charset="0"/>
                            </a:rPr>
                          </m:ctrlPr>
                        </m:naryPr>
                        <m:sub/>
                        <m:sup/>
                        <m:e>
                          <m:r>
                            <a:rPr lang="en-IN" sz="2000" b="0" i="1" smtClean="0">
                              <a:latin typeface="Cambria Math" panose="02040503050406030204" pitchFamily="18" charset="0"/>
                            </a:rPr>
                            <m:t>𝑃</m:t>
                          </m:r>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𝑠</m:t>
                                  </m:r>
                                </m:e>
                                <m:sup>
                                  <m:r>
                                    <a:rPr lang="en-IN" sz="2000" b="0" i="1" smtClean="0">
                                      <a:latin typeface="Cambria Math" panose="02040503050406030204" pitchFamily="18" charset="0"/>
                                    </a:rPr>
                                    <m:t>′</m:t>
                                  </m:r>
                                </m:sup>
                              </m:sSup>
                            </m:e>
                            <m:e>
                              <m:r>
                                <a:rPr lang="en-IN" sz="2000" b="0" i="1" smtClean="0">
                                  <a:latin typeface="Cambria Math" panose="02040503050406030204" pitchFamily="18" charset="0"/>
                                </a:rPr>
                                <m:t>𝑠</m:t>
                              </m:r>
                              <m:r>
                                <a:rPr lang="en-IN" sz="2000" b="0" i="1" smtClean="0">
                                  <a:latin typeface="Cambria Math" panose="02040503050406030204" pitchFamily="18" charset="0"/>
                                </a:rPr>
                                <m:t>,</m:t>
                              </m:r>
                              <m:r>
                                <a:rPr lang="en-IN" sz="2000" b="0" i="1" smtClean="0">
                                  <a:latin typeface="Cambria Math" panose="02040503050406030204" pitchFamily="18" charset="0"/>
                                </a:rPr>
                                <m:t>𝑎</m:t>
                              </m:r>
                            </m:e>
                          </m:d>
                          <m:r>
                            <a:rPr lang="en-IN" sz="2000" b="0" i="1" smtClean="0">
                              <a:latin typeface="Cambria Math" panose="02040503050406030204" pitchFamily="18" charset="0"/>
                            </a:rPr>
                            <m:t> </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𝑉</m:t>
                              </m:r>
                            </m:e>
                            <m:sup>
                              <m:r>
                                <a:rPr lang="en-IN" sz="2000" b="0" i="1" smtClean="0">
                                  <a:latin typeface="Cambria Math" panose="02040503050406030204" pitchFamily="18" charset="0"/>
                                </a:rPr>
                                <m:t>𝜋</m:t>
                              </m:r>
                              <m:r>
                                <a:rPr lang="en-IN" sz="2000" b="0" i="1" smtClean="0">
                                  <a:latin typeface="Cambria Math" panose="02040503050406030204" pitchFamily="18" charset="0"/>
                                </a:rPr>
                                <m:t>𝑖</m:t>
                              </m:r>
                            </m:sup>
                          </m:sSup>
                          <m:r>
                            <a:rPr lang="en-IN" sz="2000" b="0" i="1" smtClean="0">
                              <a:latin typeface="Cambria Math" panose="02040503050406030204" pitchFamily="18" charset="0"/>
                            </a:rPr>
                            <m:t>(</m:t>
                          </m:r>
                          <m:r>
                            <a:rPr lang="en-IN" sz="2000" b="0" i="1" smtClean="0">
                              <a:latin typeface="Cambria Math" panose="02040503050406030204" pitchFamily="18" charset="0"/>
                            </a:rPr>
                            <m:t>𝑠𝑖</m:t>
                          </m:r>
                          <m:r>
                            <a:rPr lang="en-IN" sz="2000" b="0" i="1" smtClean="0">
                              <a:latin typeface="Cambria Math" panose="02040503050406030204" pitchFamily="18" charset="0"/>
                            </a:rPr>
                            <m:t>)</m:t>
                          </m:r>
                        </m:e>
                      </m:nary>
                    </m:oMath>
                  </m:oMathPara>
                </a14:m>
                <a:endParaRPr lang="en-GB" sz="2000" dirty="0"/>
              </a:p>
              <a:p>
                <a:pPr marL="152400" indent="0">
                  <a:buNone/>
                </a:pPr>
                <a:endParaRPr lang="en-GB" sz="2000" dirty="0"/>
              </a:p>
              <a:p>
                <a:pPr marL="152400" indent="0">
                  <a:buNone/>
                </a:pPr>
                <a:r>
                  <a:rPr lang="en-GB" sz="2000" dirty="0"/>
                  <a:t>Policy Evaluation</a:t>
                </a:r>
              </a:p>
              <a:p>
                <a:pPr marL="152400" indent="0">
                  <a:buNone/>
                </a:pPr>
                <a:endParaRPr lang="en-GB" sz="2000" dirty="0"/>
              </a:p>
              <a:p>
                <a:pPr marL="152400" indent="0">
                  <a:buNone/>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𝑉</m:t>
                          </m:r>
                        </m:e>
                        <m:sub>
                          <m:r>
                            <a:rPr lang="en-IN" sz="2000" b="0" i="1" smtClean="0">
                              <a:latin typeface="Cambria Math" panose="02040503050406030204" pitchFamily="18" charset="0"/>
                            </a:rPr>
                            <m:t>𝑖</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𝑠</m:t>
                          </m:r>
                        </m:e>
                      </m:d>
                      <m:r>
                        <a:rPr lang="en-IN" sz="2000" b="0" i="1" smtClean="0">
                          <a:latin typeface="Cambria Math" panose="02040503050406030204" pitchFamily="18" charset="0"/>
                        </a:rPr>
                        <m:t>=</m:t>
                      </m:r>
                      <m:r>
                        <a:rPr lang="en-IN" sz="2000" b="0" i="1" smtClean="0">
                          <a:latin typeface="Cambria Math" panose="02040503050406030204" pitchFamily="18" charset="0"/>
                        </a:rPr>
                        <m:t>𝑅</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𝑠</m:t>
                          </m:r>
                        </m:e>
                      </m:d>
                      <m:r>
                        <a:rPr lang="en-IN" sz="2000" b="0" i="1" smtClean="0">
                          <a:latin typeface="Cambria Math" panose="02040503050406030204" pitchFamily="18" charset="0"/>
                        </a:rPr>
                        <m:t>+</m:t>
                      </m:r>
                      <m:r>
                        <a:rPr lang="en-IN" sz="2000" b="0" i="1" smtClean="0">
                          <a:latin typeface="Cambria Math" panose="02040503050406030204" pitchFamily="18" charset="0"/>
                        </a:rPr>
                        <m:t>𝛾</m:t>
                      </m:r>
                      <m:r>
                        <a:rPr lang="en-IN" sz="2000" b="0" i="1" smtClean="0">
                          <a:latin typeface="Cambria Math" panose="02040503050406030204" pitchFamily="18" charset="0"/>
                        </a:rPr>
                        <m:t>∑</m:t>
                      </m:r>
                      <m:r>
                        <a:rPr lang="en-IN" sz="2000" b="0" i="1" smtClean="0">
                          <a:latin typeface="Cambria Math" panose="02040503050406030204" pitchFamily="18" charset="0"/>
                        </a:rPr>
                        <m:t>𝑃</m:t>
                      </m:r>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𝑠</m:t>
                              </m:r>
                            </m:e>
                            <m:sup>
                              <m:r>
                                <a:rPr lang="en-IN" sz="2000" b="0" i="1" smtClean="0">
                                  <a:latin typeface="Cambria Math" panose="02040503050406030204" pitchFamily="18" charset="0"/>
                                </a:rPr>
                                <m:t>′</m:t>
                              </m:r>
                            </m:sup>
                          </m:sSup>
                        </m:e>
                        <m:e>
                          <m:r>
                            <a:rPr lang="en-IN" sz="2000" b="0" i="1" smtClean="0">
                              <a:latin typeface="Cambria Math" panose="02040503050406030204" pitchFamily="18" charset="0"/>
                            </a:rPr>
                            <m:t>𝑠</m:t>
                          </m:r>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𝜋</m:t>
                              </m:r>
                            </m:e>
                            <m:sub>
                              <m:r>
                                <a:rPr lang="en-IN" sz="2000" b="0" i="1" smtClean="0">
                                  <a:latin typeface="Cambria Math" panose="02040503050406030204" pitchFamily="18" charset="0"/>
                                </a:rPr>
                                <m:t>𝑖</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𝑠</m:t>
                              </m:r>
                            </m:e>
                          </m:d>
                        </m:e>
                      </m:d>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𝑉</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𝑠</m:t>
                          </m:r>
                        </m:e>
                        <m:sup>
                          <m:r>
                            <a:rPr lang="en-IN" sz="2000" b="0" i="1" smtClean="0">
                              <a:latin typeface="Cambria Math" panose="02040503050406030204" pitchFamily="18" charset="0"/>
                            </a:rPr>
                            <m:t>′</m:t>
                          </m:r>
                        </m:sup>
                      </m:sSup>
                      <m:r>
                        <a:rPr lang="en-IN" sz="2000" b="0" i="1" smtClean="0">
                          <a:latin typeface="Cambria Math" panose="02040503050406030204" pitchFamily="18" charset="0"/>
                        </a:rPr>
                        <m:t>)</m:t>
                      </m:r>
                    </m:oMath>
                  </m:oMathPara>
                </a14:m>
                <a:endParaRPr lang="en-GB" sz="2000" dirty="0"/>
              </a:p>
            </p:txBody>
          </p:sp>
        </mc:Choice>
        <mc:Fallback xmlns="">
          <p:sp>
            <p:nvSpPr>
              <p:cNvPr id="3" name="Text Placeholder 2">
                <a:extLst>
                  <a:ext uri="{FF2B5EF4-FFF2-40B4-BE49-F238E27FC236}">
                    <a16:creationId xmlns:a16="http://schemas.microsoft.com/office/drawing/2014/main" id="{D3AB6BEB-35B3-6F5A-FF0F-C4865E2F25EC}"/>
                  </a:ext>
                </a:extLst>
              </p:cNvPr>
              <p:cNvSpPr>
                <a:spLocks noGrp="1" noRot="1" noChangeAspect="1" noMove="1" noResize="1" noEditPoints="1" noAdjustHandles="1" noChangeArrowheads="1" noChangeShapeType="1" noTextEdit="1"/>
              </p:cNvSpPr>
              <p:nvPr>
                <p:ph type="body" idx="1"/>
              </p:nvPr>
            </p:nvSpPr>
            <p:spPr>
              <a:xfrm>
                <a:off x="161643" y="659383"/>
                <a:ext cx="8585165" cy="4203073"/>
              </a:xfrm>
              <a:blipFill>
                <a:blip r:embed="rId3"/>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3C9E9FEE-C51A-0BAB-87AA-010AB2E7F7D4}"/>
              </a:ext>
            </a:extLst>
          </p:cNvPr>
          <p:cNvSpPr>
            <a:spLocks noGrp="1"/>
          </p:cNvSpPr>
          <p:nvPr>
            <p:ph type="title"/>
          </p:nvPr>
        </p:nvSpPr>
        <p:spPr>
          <a:xfrm>
            <a:off x="85790" y="86683"/>
            <a:ext cx="8520600" cy="572700"/>
          </a:xfrm>
        </p:spPr>
        <p:txBody>
          <a:bodyPr>
            <a:normAutofit/>
          </a:bodyPr>
          <a:lstStyle/>
          <a:p>
            <a:r>
              <a:rPr lang="en-IN" dirty="0"/>
              <a:t>Policy Iteration</a:t>
            </a:r>
          </a:p>
        </p:txBody>
      </p:sp>
      <p:sp>
        <p:nvSpPr>
          <p:cNvPr id="2" name="Slide Number Placeholder 1">
            <a:extLst>
              <a:ext uri="{FF2B5EF4-FFF2-40B4-BE49-F238E27FC236}">
                <a16:creationId xmlns:a16="http://schemas.microsoft.com/office/drawing/2014/main" id="{94C85D55-E0AE-3631-F821-A2B9BFF441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29526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6A071-EC79-D689-8C6B-E66045F6391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163BE82-F493-B6B7-C260-9204F3B05C6D}"/>
              </a:ext>
            </a:extLst>
          </p:cNvPr>
          <p:cNvSpPr>
            <a:spLocks noGrp="1"/>
          </p:cNvSpPr>
          <p:nvPr>
            <p:ph type="body" idx="1"/>
          </p:nvPr>
        </p:nvSpPr>
        <p:spPr>
          <a:xfrm>
            <a:off x="161643" y="659383"/>
            <a:ext cx="8585165" cy="4203073"/>
          </a:xfrm>
        </p:spPr>
        <p:txBody>
          <a:bodyPr>
            <a:normAutofit/>
          </a:bodyPr>
          <a:lstStyle/>
          <a:p>
            <a:pPr marL="152400" indent="0">
              <a:buNone/>
            </a:pPr>
            <a:endParaRPr lang="en-GB" sz="2000" dirty="0"/>
          </a:p>
        </p:txBody>
      </p:sp>
      <p:sp>
        <p:nvSpPr>
          <p:cNvPr id="4" name="Title 1">
            <a:extLst>
              <a:ext uri="{FF2B5EF4-FFF2-40B4-BE49-F238E27FC236}">
                <a16:creationId xmlns:a16="http://schemas.microsoft.com/office/drawing/2014/main" id="{99D043CD-DB76-214D-6045-52E1329873BC}"/>
              </a:ext>
            </a:extLst>
          </p:cNvPr>
          <p:cNvSpPr>
            <a:spLocks noGrp="1"/>
          </p:cNvSpPr>
          <p:nvPr>
            <p:ph type="title"/>
          </p:nvPr>
        </p:nvSpPr>
        <p:spPr>
          <a:xfrm>
            <a:off x="85790" y="86683"/>
            <a:ext cx="8520600" cy="572700"/>
          </a:xfrm>
        </p:spPr>
        <p:txBody>
          <a:bodyPr>
            <a:normAutofit/>
          </a:bodyPr>
          <a:lstStyle/>
          <a:p>
            <a:r>
              <a:rPr lang="en-IN" dirty="0"/>
              <a:t>Policy Iteration v/s Bellman Equations</a:t>
            </a:r>
          </a:p>
        </p:txBody>
      </p:sp>
      <p:sp>
        <p:nvSpPr>
          <p:cNvPr id="2" name="Slide Number Placeholder 1">
            <a:extLst>
              <a:ext uri="{FF2B5EF4-FFF2-40B4-BE49-F238E27FC236}">
                <a16:creationId xmlns:a16="http://schemas.microsoft.com/office/drawing/2014/main" id="{514EB6C5-0EB1-C534-02D4-60377624F7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6" name="Picture 5">
            <a:extLst>
              <a:ext uri="{FF2B5EF4-FFF2-40B4-BE49-F238E27FC236}">
                <a16:creationId xmlns:a16="http://schemas.microsoft.com/office/drawing/2014/main" id="{A72052DE-D09E-6743-1515-789561C2293B}"/>
              </a:ext>
            </a:extLst>
          </p:cNvPr>
          <p:cNvPicPr>
            <a:picLocks noChangeAspect="1"/>
          </p:cNvPicPr>
          <p:nvPr/>
        </p:nvPicPr>
        <p:blipFill>
          <a:blip r:embed="rId3"/>
          <a:stretch>
            <a:fillRect/>
          </a:stretch>
        </p:blipFill>
        <p:spPr>
          <a:xfrm>
            <a:off x="161643" y="551411"/>
            <a:ext cx="5496590" cy="393270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4E19EA-C586-6B89-9B97-3BAD08A2AF9D}"/>
                  </a:ext>
                </a:extLst>
              </p:cNvPr>
              <p:cNvSpPr txBox="1"/>
              <p:nvPr/>
            </p:nvSpPr>
            <p:spPr>
              <a:xfrm>
                <a:off x="397192" y="4196429"/>
                <a:ext cx="498606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b="0" i="0" smtClean="0">
                          <a:latin typeface="Cambria Math" panose="02040503050406030204" pitchFamily="18" charset="0"/>
                        </a:rPr>
                        <m:t>V</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S</m:t>
                              </m:r>
                            </m:e>
                            <m:sub>
                              <m:r>
                                <a:rPr lang="en-IN" b="0" i="0" smtClean="0">
                                  <a:latin typeface="Cambria Math" panose="02040503050406030204" pitchFamily="18" charset="0"/>
                                </a:rPr>
                                <m:t>11</m:t>
                              </m:r>
                            </m:sub>
                          </m:sSub>
                        </m:e>
                      </m:d>
                      <m:r>
                        <a:rPr lang="en-IN" b="0" i="0" smtClean="0">
                          <a:latin typeface="Cambria Math" panose="02040503050406030204" pitchFamily="18" charset="0"/>
                        </a:rPr>
                        <m:t>=−0.04+</m:t>
                      </m:r>
                      <m:r>
                        <a:rPr lang="en-IN" b="0" i="1" smtClean="0">
                          <a:latin typeface="Cambria Math" panose="02040503050406030204" pitchFamily="18" charset="0"/>
                        </a:rPr>
                        <m:t>𝛾</m:t>
                      </m:r>
                      <m:r>
                        <a:rPr lang="en-IN" b="0" i="1" smtClean="0">
                          <a:latin typeface="Cambria Math" panose="02040503050406030204" pitchFamily="18" charset="0"/>
                        </a:rPr>
                        <m:t>(0.8∗</m:t>
                      </m:r>
                      <m:r>
                        <a:rPr lang="en-IN" b="0" i="1" smtClean="0">
                          <a:latin typeface="Cambria Math" panose="02040503050406030204" pitchFamily="18" charset="0"/>
                        </a:rPr>
                        <m:t>𝑉</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21</m:t>
                              </m:r>
                            </m:sub>
                          </m:sSub>
                        </m:e>
                      </m:d>
                      <m:r>
                        <a:rPr lang="en-IN" b="0" i="1" smtClean="0">
                          <a:latin typeface="Cambria Math" panose="02040503050406030204" pitchFamily="18" charset="0"/>
                        </a:rPr>
                        <m:t>+0.1∗</m:t>
                      </m:r>
                      <m:r>
                        <a:rPr lang="en-IN" b="0" i="1" smtClean="0">
                          <a:latin typeface="Cambria Math" panose="02040503050406030204" pitchFamily="18" charset="0"/>
                        </a:rPr>
                        <m:t>𝑉</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12</m:t>
                              </m:r>
                            </m:sub>
                          </m:sSub>
                        </m:e>
                      </m:d>
                      <m:r>
                        <a:rPr lang="en-IN" b="0" i="1" smtClean="0">
                          <a:latin typeface="Cambria Math" panose="02040503050406030204" pitchFamily="18" charset="0"/>
                        </a:rPr>
                        <m:t>+0.1∗</m:t>
                      </m:r>
                      <m:r>
                        <a:rPr lang="en-IN" b="0" i="1" smtClean="0">
                          <a:latin typeface="Cambria Math" panose="02040503050406030204" pitchFamily="18" charset="0"/>
                        </a:rPr>
                        <m:t>𝑉</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11</m:t>
                              </m:r>
                            </m:sub>
                          </m:sSub>
                        </m:e>
                      </m:d>
                      <m:r>
                        <a:rPr lang="en-IN" b="0" i="1" smtClean="0">
                          <a:latin typeface="Cambria Math" panose="02040503050406030204" pitchFamily="18" charset="0"/>
                        </a:rPr>
                        <m:t>)</m:t>
                      </m:r>
                    </m:oMath>
                  </m:oMathPara>
                </a14:m>
                <a:endParaRPr lang="en-GB" dirty="0"/>
              </a:p>
            </p:txBody>
          </p:sp>
        </mc:Choice>
        <mc:Fallback xmlns="">
          <p:sp>
            <p:nvSpPr>
              <p:cNvPr id="10" name="TextBox 9">
                <a:extLst>
                  <a:ext uri="{FF2B5EF4-FFF2-40B4-BE49-F238E27FC236}">
                    <a16:creationId xmlns:a16="http://schemas.microsoft.com/office/drawing/2014/main" id="{F24E19EA-C586-6B89-9B97-3BAD08A2AF9D}"/>
                  </a:ext>
                </a:extLst>
              </p:cNvPr>
              <p:cNvSpPr txBox="1">
                <a:spLocks noRot="1" noChangeAspect="1" noMove="1" noResize="1" noEditPoints="1" noAdjustHandles="1" noChangeArrowheads="1" noChangeShapeType="1" noTextEdit="1"/>
              </p:cNvSpPr>
              <p:nvPr/>
            </p:nvSpPr>
            <p:spPr>
              <a:xfrm>
                <a:off x="397192" y="4196429"/>
                <a:ext cx="4986068" cy="307777"/>
              </a:xfrm>
              <a:prstGeom prst="rect">
                <a:avLst/>
              </a:prstGeom>
              <a:blipFill>
                <a:blip r:embed="rId4"/>
                <a:stretch>
                  <a:fillRect b="-7843"/>
                </a:stretch>
              </a:blipFill>
            </p:spPr>
            <p:txBody>
              <a:bodyPr/>
              <a:lstStyle/>
              <a:p>
                <a:r>
                  <a:rPr lang="en-IN">
                    <a:noFill/>
                  </a:rPr>
                  <a:t> </a:t>
                </a:r>
              </a:p>
            </p:txBody>
          </p:sp>
        </mc:Fallback>
      </mc:AlternateContent>
    </p:spTree>
    <p:extLst>
      <p:ext uri="{BB962C8B-B14F-4D97-AF65-F5344CB8AC3E}">
        <p14:creationId xmlns:p14="http://schemas.microsoft.com/office/powerpoint/2010/main" val="2822891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1232-7892-E8AC-AF86-902AED00D41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EB16DD5-2D84-8AAC-FDDE-82BD55047A88}"/>
              </a:ext>
            </a:extLst>
          </p:cNvPr>
          <p:cNvSpPr>
            <a:spLocks noGrp="1"/>
          </p:cNvSpPr>
          <p:nvPr>
            <p:ph type="body" idx="1"/>
          </p:nvPr>
        </p:nvSpPr>
        <p:spPr>
          <a:xfrm>
            <a:off x="161643" y="659383"/>
            <a:ext cx="8585165" cy="4203073"/>
          </a:xfrm>
        </p:spPr>
        <p:txBody>
          <a:bodyPr>
            <a:normAutofit/>
          </a:bodyPr>
          <a:lstStyle/>
          <a:p>
            <a:pPr marL="152400" indent="0">
              <a:buNone/>
            </a:pPr>
            <a:endParaRPr lang="en-GB" sz="2000" dirty="0"/>
          </a:p>
        </p:txBody>
      </p:sp>
      <p:sp>
        <p:nvSpPr>
          <p:cNvPr id="4" name="Title 1">
            <a:extLst>
              <a:ext uri="{FF2B5EF4-FFF2-40B4-BE49-F238E27FC236}">
                <a16:creationId xmlns:a16="http://schemas.microsoft.com/office/drawing/2014/main" id="{C57B2A10-E0E9-8368-6EF2-3920001AAEE8}"/>
              </a:ext>
            </a:extLst>
          </p:cNvPr>
          <p:cNvSpPr>
            <a:spLocks noGrp="1"/>
          </p:cNvSpPr>
          <p:nvPr>
            <p:ph type="title"/>
          </p:nvPr>
        </p:nvSpPr>
        <p:spPr>
          <a:xfrm>
            <a:off x="85790" y="86683"/>
            <a:ext cx="8520600" cy="572700"/>
          </a:xfrm>
        </p:spPr>
        <p:txBody>
          <a:bodyPr>
            <a:normAutofit/>
          </a:bodyPr>
          <a:lstStyle/>
          <a:p>
            <a:r>
              <a:rPr lang="en-IN" dirty="0"/>
              <a:t>Policy Iteration</a:t>
            </a:r>
          </a:p>
        </p:txBody>
      </p:sp>
      <p:sp>
        <p:nvSpPr>
          <p:cNvPr id="2" name="Slide Number Placeholder 1">
            <a:extLst>
              <a:ext uri="{FF2B5EF4-FFF2-40B4-BE49-F238E27FC236}">
                <a16:creationId xmlns:a16="http://schemas.microsoft.com/office/drawing/2014/main" id="{7917BB11-0E75-C2BB-80F8-A759DB5A1D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graphicFrame>
        <p:nvGraphicFramePr>
          <p:cNvPr id="5" name="Object 4">
            <a:extLst>
              <a:ext uri="{FF2B5EF4-FFF2-40B4-BE49-F238E27FC236}">
                <a16:creationId xmlns:a16="http://schemas.microsoft.com/office/drawing/2014/main" id="{F8C123E2-B771-39E1-4CA4-68832D9B35D5}"/>
              </a:ext>
            </a:extLst>
          </p:cNvPr>
          <p:cNvGraphicFramePr>
            <a:graphicFrameLocks noChangeAspect="1"/>
          </p:cNvGraphicFramePr>
          <p:nvPr/>
        </p:nvGraphicFramePr>
        <p:xfrm>
          <a:off x="214012" y="659383"/>
          <a:ext cx="7355831" cy="4227331"/>
        </p:xfrm>
        <a:graphic>
          <a:graphicData uri="http://schemas.openxmlformats.org/presentationml/2006/ole">
            <mc:AlternateContent xmlns:mc="http://schemas.openxmlformats.org/markup-compatibility/2006">
              <mc:Choice xmlns:v="urn:schemas-microsoft-com:vml" Requires="v">
                <p:oleObj name="Bitmap Image" r:id="rId3" imgW="4240264" imgH="2436900" progId="Paint.Picture">
                  <p:embed/>
                </p:oleObj>
              </mc:Choice>
              <mc:Fallback>
                <p:oleObj name="Bitmap Image" r:id="rId3" imgW="4240264" imgH="2436900" progId="Paint.Picture">
                  <p:embed/>
                  <p:pic>
                    <p:nvPicPr>
                      <p:cNvPr id="5" name="Object 4">
                        <a:extLst>
                          <a:ext uri="{FF2B5EF4-FFF2-40B4-BE49-F238E27FC236}">
                            <a16:creationId xmlns:a16="http://schemas.microsoft.com/office/drawing/2014/main" id="{F8C123E2-B771-39E1-4CA4-68832D9B35D5}"/>
                          </a:ext>
                        </a:extLst>
                      </p:cNvPr>
                      <p:cNvPicPr/>
                      <p:nvPr/>
                    </p:nvPicPr>
                    <p:blipFill>
                      <a:blip r:embed="rId4"/>
                      <a:stretch>
                        <a:fillRect/>
                      </a:stretch>
                    </p:blipFill>
                    <p:spPr>
                      <a:xfrm>
                        <a:off x="214012" y="659383"/>
                        <a:ext cx="7355831" cy="4227331"/>
                      </a:xfrm>
                      <a:prstGeom prst="rect">
                        <a:avLst/>
                      </a:prstGeom>
                    </p:spPr>
                  </p:pic>
                </p:oleObj>
              </mc:Fallback>
            </mc:AlternateContent>
          </a:graphicData>
        </a:graphic>
      </p:graphicFrame>
    </p:spTree>
    <p:extLst>
      <p:ext uri="{BB962C8B-B14F-4D97-AF65-F5344CB8AC3E}">
        <p14:creationId xmlns:p14="http://schemas.microsoft.com/office/powerpoint/2010/main" val="2366798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7CE0C-4916-6F39-97DD-837FEDC1100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EC41CC9-8C55-6B9E-65EE-FA2611AA21B8}"/>
              </a:ext>
            </a:extLst>
          </p:cNvPr>
          <p:cNvSpPr>
            <a:spLocks noGrp="1"/>
          </p:cNvSpPr>
          <p:nvPr>
            <p:ph type="body" idx="1"/>
          </p:nvPr>
        </p:nvSpPr>
        <p:spPr>
          <a:xfrm>
            <a:off x="161643" y="659383"/>
            <a:ext cx="8585165" cy="4203073"/>
          </a:xfrm>
        </p:spPr>
        <p:txBody>
          <a:bodyPr>
            <a:normAutofit/>
          </a:bodyPr>
          <a:lstStyle/>
          <a:p>
            <a:pPr marL="152400" indent="0">
              <a:buNone/>
            </a:pPr>
            <a:endParaRPr lang="en-GB" sz="2000" dirty="0"/>
          </a:p>
        </p:txBody>
      </p:sp>
      <p:sp>
        <p:nvSpPr>
          <p:cNvPr id="4" name="Title 1">
            <a:extLst>
              <a:ext uri="{FF2B5EF4-FFF2-40B4-BE49-F238E27FC236}">
                <a16:creationId xmlns:a16="http://schemas.microsoft.com/office/drawing/2014/main" id="{8D2AA42D-5CC4-EC08-7592-CDF134448692}"/>
              </a:ext>
            </a:extLst>
          </p:cNvPr>
          <p:cNvSpPr>
            <a:spLocks noGrp="1"/>
          </p:cNvSpPr>
          <p:nvPr>
            <p:ph type="title"/>
          </p:nvPr>
        </p:nvSpPr>
        <p:spPr>
          <a:xfrm>
            <a:off x="85790" y="86683"/>
            <a:ext cx="8520600" cy="572700"/>
          </a:xfrm>
        </p:spPr>
        <p:txBody>
          <a:bodyPr>
            <a:normAutofit/>
          </a:bodyPr>
          <a:lstStyle/>
          <a:p>
            <a:r>
              <a:rPr lang="en-IN" dirty="0"/>
              <a:t>Policy Iteration</a:t>
            </a:r>
          </a:p>
        </p:txBody>
      </p:sp>
      <p:sp>
        <p:nvSpPr>
          <p:cNvPr id="2" name="Slide Number Placeholder 1">
            <a:extLst>
              <a:ext uri="{FF2B5EF4-FFF2-40B4-BE49-F238E27FC236}">
                <a16:creationId xmlns:a16="http://schemas.microsoft.com/office/drawing/2014/main" id="{6B559B16-FBF9-DA36-32DC-DE4E970D51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6" name="Picture 5">
            <a:extLst>
              <a:ext uri="{FF2B5EF4-FFF2-40B4-BE49-F238E27FC236}">
                <a16:creationId xmlns:a16="http://schemas.microsoft.com/office/drawing/2014/main" id="{98F6354F-6C23-C895-CFC4-58DCBE716E39}"/>
              </a:ext>
            </a:extLst>
          </p:cNvPr>
          <p:cNvPicPr>
            <a:picLocks noChangeAspect="1"/>
          </p:cNvPicPr>
          <p:nvPr/>
        </p:nvPicPr>
        <p:blipFill>
          <a:blip r:embed="rId3"/>
          <a:stretch>
            <a:fillRect/>
          </a:stretch>
        </p:blipFill>
        <p:spPr>
          <a:xfrm>
            <a:off x="158400" y="649979"/>
            <a:ext cx="8585165" cy="4687714"/>
          </a:xfrm>
          <a:prstGeom prst="rect">
            <a:avLst/>
          </a:prstGeom>
        </p:spPr>
      </p:pic>
    </p:spTree>
    <p:extLst>
      <p:ext uri="{BB962C8B-B14F-4D97-AF65-F5344CB8AC3E}">
        <p14:creationId xmlns:p14="http://schemas.microsoft.com/office/powerpoint/2010/main" val="1450377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ctrTitle"/>
          </p:nvPr>
        </p:nvSpPr>
        <p:spPr>
          <a:xfrm>
            <a:off x="311700" y="744575"/>
            <a:ext cx="41898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800">
                <a:latin typeface="Nunito"/>
                <a:ea typeface="Nunito"/>
                <a:cs typeface="Nunito"/>
                <a:sym typeface="Nunito"/>
              </a:rPr>
              <a:t>Thank You</a:t>
            </a:r>
            <a:endParaRPr sz="3800">
              <a:latin typeface="Nunito"/>
              <a:ea typeface="Nunito"/>
              <a:cs typeface="Nunito"/>
              <a:sym typeface="Nunito"/>
            </a:endParaRPr>
          </a:p>
        </p:txBody>
      </p:sp>
      <p:pic>
        <p:nvPicPr>
          <p:cNvPr id="152" name="Google Shape;152;p28"/>
          <p:cNvPicPr preferRelativeResize="0"/>
          <p:nvPr/>
        </p:nvPicPr>
        <p:blipFill>
          <a:blip r:embed="rId3">
            <a:alphaModFix/>
          </a:blip>
          <a:stretch>
            <a:fillRect/>
          </a:stretch>
        </p:blipFill>
        <p:spPr>
          <a:xfrm>
            <a:off x="7775325" y="3732200"/>
            <a:ext cx="1255045" cy="1339425"/>
          </a:xfrm>
          <a:prstGeom prst="rect">
            <a:avLst/>
          </a:prstGeom>
          <a:noFill/>
          <a:ln>
            <a:noFill/>
          </a:ln>
        </p:spPr>
      </p:pic>
      <p:sp>
        <p:nvSpPr>
          <p:cNvPr id="153" name="Google Shape;153;p28"/>
          <p:cNvSpPr txBox="1"/>
          <p:nvPr/>
        </p:nvSpPr>
        <p:spPr>
          <a:xfrm>
            <a:off x="4501425" y="3878575"/>
            <a:ext cx="3273900" cy="1046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0B5394"/>
                </a:solidFill>
                <a:latin typeface="Nunito"/>
                <a:ea typeface="Nunito"/>
                <a:cs typeface="Nunito"/>
                <a:sym typeface="Nunito"/>
              </a:rPr>
              <a:t>Dr. Rajiv Misra</a:t>
            </a:r>
            <a:r>
              <a:rPr lang="en" b="1">
                <a:latin typeface="Nunito"/>
                <a:ea typeface="Nunito"/>
                <a:cs typeface="Nunito"/>
                <a:sym typeface="Nunito"/>
              </a:rPr>
              <a:t>, Professor</a:t>
            </a:r>
            <a:endParaRPr b="1">
              <a:latin typeface="Nunito"/>
              <a:ea typeface="Nunito"/>
              <a:cs typeface="Nunito"/>
              <a:sym typeface="Nunito"/>
            </a:endParaRPr>
          </a:p>
          <a:p>
            <a:pPr marL="0" lvl="0" indent="0" algn="r" rtl="0">
              <a:spcBef>
                <a:spcPts val="0"/>
              </a:spcBef>
              <a:spcAft>
                <a:spcPts val="0"/>
              </a:spcAft>
              <a:buNone/>
            </a:pPr>
            <a:r>
              <a:rPr lang="en" b="1">
                <a:latin typeface="Nunito"/>
                <a:ea typeface="Nunito"/>
                <a:cs typeface="Nunito"/>
                <a:sym typeface="Nunito"/>
              </a:rPr>
              <a:t>Dept. of Computer Science &amp; Engg.</a:t>
            </a:r>
            <a:endParaRPr b="1">
              <a:latin typeface="Nunito"/>
              <a:ea typeface="Nunito"/>
              <a:cs typeface="Nunito"/>
              <a:sym typeface="Nunito"/>
            </a:endParaRPr>
          </a:p>
          <a:p>
            <a:pPr marL="0" lvl="0" indent="0" algn="r" rtl="0">
              <a:spcBef>
                <a:spcPts val="0"/>
              </a:spcBef>
              <a:spcAft>
                <a:spcPts val="0"/>
              </a:spcAft>
              <a:buNone/>
            </a:pPr>
            <a:r>
              <a:rPr lang="en" b="1">
                <a:latin typeface="Nunito"/>
                <a:ea typeface="Nunito"/>
                <a:cs typeface="Nunito"/>
                <a:sym typeface="Nunito"/>
              </a:rPr>
              <a:t>Indian Institute of Technology, Patna</a:t>
            </a:r>
            <a:endParaRPr b="1">
              <a:latin typeface="Nunito"/>
              <a:ea typeface="Nunito"/>
              <a:cs typeface="Nunito"/>
              <a:sym typeface="Nunito"/>
            </a:endParaRPr>
          </a:p>
          <a:p>
            <a:pPr marL="0" lvl="0" indent="0" algn="r" rtl="0">
              <a:spcBef>
                <a:spcPts val="0"/>
              </a:spcBef>
              <a:spcAft>
                <a:spcPts val="0"/>
              </a:spcAft>
              <a:buNone/>
            </a:pPr>
            <a:r>
              <a:rPr lang="en" b="1" i="1">
                <a:solidFill>
                  <a:schemeClr val="dk2"/>
                </a:solidFill>
                <a:latin typeface="Nunito"/>
                <a:ea typeface="Nunito"/>
                <a:cs typeface="Nunito"/>
                <a:sym typeface="Nunito"/>
              </a:rPr>
              <a:t>rajivm@iitp.ac.in</a:t>
            </a:r>
            <a:endParaRPr b="1" i="1">
              <a:solidFill>
                <a:schemeClr val="dk2"/>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352D0FC3-C6CD-FFE1-B5FB-DE2FBC4892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05342-93FB-A684-6006-B1CBA2D09C7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EA4A11-DF89-E4E3-98D4-42F04E6262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002160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787EB-1127-918B-70DE-54AEAB1CFE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5" name="Picture 4">
            <a:extLst>
              <a:ext uri="{FF2B5EF4-FFF2-40B4-BE49-F238E27FC236}">
                <a16:creationId xmlns:a16="http://schemas.microsoft.com/office/drawing/2014/main" id="{975C843F-4A7F-EF45-5C37-D442F9BECEBB}"/>
              </a:ext>
            </a:extLst>
          </p:cNvPr>
          <p:cNvPicPr>
            <a:picLocks noChangeAspect="1"/>
          </p:cNvPicPr>
          <p:nvPr/>
        </p:nvPicPr>
        <p:blipFill>
          <a:blip r:embed="rId2"/>
          <a:stretch>
            <a:fillRect/>
          </a:stretch>
        </p:blipFill>
        <p:spPr>
          <a:xfrm>
            <a:off x="31939" y="0"/>
            <a:ext cx="6691590" cy="5149202"/>
          </a:xfrm>
          <a:prstGeom prst="rect">
            <a:avLst/>
          </a:prstGeom>
        </p:spPr>
      </p:pic>
    </p:spTree>
    <p:extLst>
      <p:ext uri="{BB962C8B-B14F-4D97-AF65-F5344CB8AC3E}">
        <p14:creationId xmlns:p14="http://schemas.microsoft.com/office/powerpoint/2010/main" val="18885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3460BA-4F2C-4B4A-B47D-E3FDD91A92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5" name="Picture 4">
            <a:extLst>
              <a:ext uri="{FF2B5EF4-FFF2-40B4-BE49-F238E27FC236}">
                <a16:creationId xmlns:a16="http://schemas.microsoft.com/office/drawing/2014/main" id="{C072A92D-A2F8-23AB-2C67-1BA9FDFFCF1A}"/>
              </a:ext>
            </a:extLst>
          </p:cNvPr>
          <p:cNvPicPr>
            <a:picLocks noChangeAspect="1"/>
          </p:cNvPicPr>
          <p:nvPr/>
        </p:nvPicPr>
        <p:blipFill>
          <a:blip r:embed="rId2"/>
          <a:stretch>
            <a:fillRect/>
          </a:stretch>
        </p:blipFill>
        <p:spPr>
          <a:xfrm>
            <a:off x="0" y="0"/>
            <a:ext cx="6669810" cy="5143500"/>
          </a:xfrm>
          <a:prstGeom prst="rect">
            <a:avLst/>
          </a:prstGeom>
        </p:spPr>
      </p:pic>
    </p:spTree>
    <p:extLst>
      <p:ext uri="{BB962C8B-B14F-4D97-AF65-F5344CB8AC3E}">
        <p14:creationId xmlns:p14="http://schemas.microsoft.com/office/powerpoint/2010/main" val="177587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4E418-729A-F01E-7C57-5E1D4DBFA3F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D4AD3-4476-998D-6A6B-5CB73E02E6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4" name="Picture 3" descr="A screenshot of a computer&#10;&#10;AI-generated content may be incorrect.">
            <a:extLst>
              <a:ext uri="{FF2B5EF4-FFF2-40B4-BE49-F238E27FC236}">
                <a16:creationId xmlns:a16="http://schemas.microsoft.com/office/drawing/2014/main" id="{910167A9-C419-E2E3-FAE5-40732D6F38B3}"/>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7581D1C1-A887-8C1B-1305-2D7387E3894A}"/>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22C5E119-B9F6-E3E7-297B-06F80ACDE4C0}"/>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A458785-07CA-7ED1-FF1A-8AC166A46623}"/>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5846E0E-1A98-0807-7BC3-57F82C9A8ED0}"/>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5903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787EB-1127-918B-70DE-54AEAB1CFE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2" name="Picture 1">
            <a:extLst>
              <a:ext uri="{FF2B5EF4-FFF2-40B4-BE49-F238E27FC236}">
                <a16:creationId xmlns:a16="http://schemas.microsoft.com/office/drawing/2014/main" id="{F0CC992D-2E71-5DAC-D95A-DFD7F9C60F24}"/>
              </a:ext>
            </a:extLst>
          </p:cNvPr>
          <p:cNvPicPr>
            <a:picLocks noChangeAspect="1"/>
          </p:cNvPicPr>
          <p:nvPr/>
        </p:nvPicPr>
        <p:blipFill>
          <a:blip r:embed="rId2"/>
          <a:stretch>
            <a:fillRect/>
          </a:stretch>
        </p:blipFill>
        <p:spPr>
          <a:xfrm>
            <a:off x="33656" y="-1"/>
            <a:ext cx="6631057" cy="5114085"/>
          </a:xfrm>
          <a:prstGeom prst="rect">
            <a:avLst/>
          </a:prstGeom>
        </p:spPr>
      </p:pic>
    </p:spTree>
    <p:extLst>
      <p:ext uri="{BB962C8B-B14F-4D97-AF65-F5344CB8AC3E}">
        <p14:creationId xmlns:p14="http://schemas.microsoft.com/office/powerpoint/2010/main" val="1070184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787EB-1127-918B-70DE-54AEAB1CFE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3" name="Picture 2">
            <a:extLst>
              <a:ext uri="{FF2B5EF4-FFF2-40B4-BE49-F238E27FC236}">
                <a16:creationId xmlns:a16="http://schemas.microsoft.com/office/drawing/2014/main" id="{8A63CB34-A112-D849-06A0-1F08F842DFEE}"/>
              </a:ext>
            </a:extLst>
          </p:cNvPr>
          <p:cNvPicPr>
            <a:picLocks noChangeAspect="1"/>
          </p:cNvPicPr>
          <p:nvPr/>
        </p:nvPicPr>
        <p:blipFill>
          <a:blip r:embed="rId2"/>
          <a:stretch>
            <a:fillRect/>
          </a:stretch>
        </p:blipFill>
        <p:spPr>
          <a:xfrm>
            <a:off x="0" y="0"/>
            <a:ext cx="6743995" cy="5143500"/>
          </a:xfrm>
          <a:prstGeom prst="rect">
            <a:avLst/>
          </a:prstGeom>
        </p:spPr>
      </p:pic>
    </p:spTree>
    <p:extLst>
      <p:ext uri="{BB962C8B-B14F-4D97-AF65-F5344CB8AC3E}">
        <p14:creationId xmlns:p14="http://schemas.microsoft.com/office/powerpoint/2010/main" val="819029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787EB-1127-918B-70DE-54AEAB1CFE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pic>
        <p:nvPicPr>
          <p:cNvPr id="2" name="Picture 1">
            <a:extLst>
              <a:ext uri="{FF2B5EF4-FFF2-40B4-BE49-F238E27FC236}">
                <a16:creationId xmlns:a16="http://schemas.microsoft.com/office/drawing/2014/main" id="{000E389D-3FF4-C4D9-07D5-9ED03CB5F289}"/>
              </a:ext>
            </a:extLst>
          </p:cNvPr>
          <p:cNvPicPr>
            <a:picLocks noChangeAspect="1"/>
          </p:cNvPicPr>
          <p:nvPr/>
        </p:nvPicPr>
        <p:blipFill>
          <a:blip r:embed="rId2"/>
          <a:stretch>
            <a:fillRect/>
          </a:stretch>
        </p:blipFill>
        <p:spPr>
          <a:xfrm>
            <a:off x="38338" y="-1"/>
            <a:ext cx="6672585" cy="5147051"/>
          </a:xfrm>
          <a:prstGeom prst="rect">
            <a:avLst/>
          </a:prstGeom>
        </p:spPr>
      </p:pic>
    </p:spTree>
    <p:extLst>
      <p:ext uri="{BB962C8B-B14F-4D97-AF65-F5344CB8AC3E}">
        <p14:creationId xmlns:p14="http://schemas.microsoft.com/office/powerpoint/2010/main" val="320901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787EB-1127-918B-70DE-54AEAB1CFE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2" name="Picture 1">
            <a:extLst>
              <a:ext uri="{FF2B5EF4-FFF2-40B4-BE49-F238E27FC236}">
                <a16:creationId xmlns:a16="http://schemas.microsoft.com/office/drawing/2014/main" id="{403D91AA-D00B-46A0-1184-71AF10707B60}"/>
              </a:ext>
            </a:extLst>
          </p:cNvPr>
          <p:cNvPicPr>
            <a:picLocks noChangeAspect="1"/>
          </p:cNvPicPr>
          <p:nvPr/>
        </p:nvPicPr>
        <p:blipFill>
          <a:blip r:embed="rId2"/>
          <a:stretch>
            <a:fillRect/>
          </a:stretch>
        </p:blipFill>
        <p:spPr>
          <a:xfrm>
            <a:off x="-5465" y="-84044"/>
            <a:ext cx="6813947" cy="5227544"/>
          </a:xfrm>
          <a:prstGeom prst="rect">
            <a:avLst/>
          </a:prstGeom>
        </p:spPr>
      </p:pic>
    </p:spTree>
    <p:extLst>
      <p:ext uri="{BB962C8B-B14F-4D97-AF65-F5344CB8AC3E}">
        <p14:creationId xmlns:p14="http://schemas.microsoft.com/office/powerpoint/2010/main" val="190359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787EB-1127-918B-70DE-54AEAB1CFE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2" name="Picture 1">
            <a:extLst>
              <a:ext uri="{FF2B5EF4-FFF2-40B4-BE49-F238E27FC236}">
                <a16:creationId xmlns:a16="http://schemas.microsoft.com/office/drawing/2014/main" id="{AB43CF22-4946-9C3C-8CBB-DB8752C051C5}"/>
              </a:ext>
            </a:extLst>
          </p:cNvPr>
          <p:cNvPicPr>
            <a:picLocks noChangeAspect="1"/>
          </p:cNvPicPr>
          <p:nvPr/>
        </p:nvPicPr>
        <p:blipFill>
          <a:blip r:embed="rId2"/>
          <a:stretch>
            <a:fillRect/>
          </a:stretch>
        </p:blipFill>
        <p:spPr>
          <a:xfrm>
            <a:off x="0" y="0"/>
            <a:ext cx="6701518" cy="5180700"/>
          </a:xfrm>
          <a:prstGeom prst="rect">
            <a:avLst/>
          </a:prstGeom>
        </p:spPr>
      </p:pic>
    </p:spTree>
    <p:extLst>
      <p:ext uri="{BB962C8B-B14F-4D97-AF65-F5344CB8AC3E}">
        <p14:creationId xmlns:p14="http://schemas.microsoft.com/office/powerpoint/2010/main" val="1282188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C93C-E6D2-D774-3129-4E47BE9C063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6A1EA63-C513-5094-BCE0-F95AF76509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5790C2-2B7D-6041-A7B6-F08F5200A1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5" name="Picture 4">
            <a:extLst>
              <a:ext uri="{FF2B5EF4-FFF2-40B4-BE49-F238E27FC236}">
                <a16:creationId xmlns:a16="http://schemas.microsoft.com/office/drawing/2014/main" id="{C29A92DD-A297-F1AE-AA1B-4F4CF3FD9A65}"/>
              </a:ext>
            </a:extLst>
          </p:cNvPr>
          <p:cNvPicPr>
            <a:picLocks noChangeAspect="1"/>
          </p:cNvPicPr>
          <p:nvPr/>
        </p:nvPicPr>
        <p:blipFill>
          <a:blip r:embed="rId2"/>
          <a:stretch>
            <a:fillRect/>
          </a:stretch>
        </p:blipFill>
        <p:spPr>
          <a:xfrm>
            <a:off x="63712" y="-1"/>
            <a:ext cx="6692234" cy="5156257"/>
          </a:xfrm>
          <a:prstGeom prst="rect">
            <a:avLst/>
          </a:prstGeom>
        </p:spPr>
      </p:pic>
    </p:spTree>
    <p:extLst>
      <p:ext uri="{BB962C8B-B14F-4D97-AF65-F5344CB8AC3E}">
        <p14:creationId xmlns:p14="http://schemas.microsoft.com/office/powerpoint/2010/main" val="298004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9D9B1-7C27-6EA0-DEDD-1BDCB282B2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9543-AE5D-A0F2-B12C-E1C0C3F84D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4" name="Picture 3" descr="A screenshot of a computer&#10;&#10;AI-generated content may be incorrect.">
            <a:extLst>
              <a:ext uri="{FF2B5EF4-FFF2-40B4-BE49-F238E27FC236}">
                <a16:creationId xmlns:a16="http://schemas.microsoft.com/office/drawing/2014/main" id="{BABB18FF-45DF-AF97-0374-F14B21C36548}"/>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A5CC214B-AD4B-A4EB-311A-D24731700C17}"/>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4A46AA25-29A9-B58A-AA1E-78F132F1CFED}"/>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8D69834-9AB0-52FB-A359-FE59C25D4B5F}"/>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57BDDC2-5B94-D24A-BC4C-8D3AF0E85880}"/>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3605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27996-277A-D6AD-1A3E-20EEA6AE6D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D5283A-9132-658B-17E7-9E24FCF390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4" name="Picture 3" descr="A screenshot of a computer&#10;&#10;AI-generated content may be incorrect.">
            <a:extLst>
              <a:ext uri="{FF2B5EF4-FFF2-40B4-BE49-F238E27FC236}">
                <a16:creationId xmlns:a16="http://schemas.microsoft.com/office/drawing/2014/main" id="{069D7A1B-5D2A-A243-5007-1AC9E08DB99E}"/>
              </a:ext>
            </a:extLst>
          </p:cNvPr>
          <p:cNvPicPr>
            <a:picLocks noChangeAspect="1"/>
          </p:cNvPicPr>
          <p:nvPr/>
        </p:nvPicPr>
        <p:blipFill>
          <a:blip r:embed="rId3"/>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5CF420CE-198A-5C72-A9FF-F7271C60A081}"/>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5C9FABBC-BB18-1F7B-01F6-B79959593996}"/>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C8D553E-8FD4-5374-0837-18D3BEDA72B7}"/>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F992D07-89E3-D52B-4F32-60978AE87B73}"/>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7859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B589E-E7DA-E369-3119-B95E8E970FDF}"/>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7DEA5A1A-F880-EDAA-6C84-BC9D67ED49DD}"/>
              </a:ext>
            </a:extLst>
          </p:cNvPr>
          <p:cNvPicPr>
            <a:picLocks noChangeAspect="1"/>
          </p:cNvPicPr>
          <p:nvPr/>
        </p:nvPicPr>
        <p:blipFill>
          <a:blip r:embed="rId3"/>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E803AE6F-4A84-E80E-7539-750001AC35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pSp>
        <p:nvGrpSpPr>
          <p:cNvPr id="5" name="Group 4">
            <a:extLst>
              <a:ext uri="{FF2B5EF4-FFF2-40B4-BE49-F238E27FC236}">
                <a16:creationId xmlns:a16="http://schemas.microsoft.com/office/drawing/2014/main" id="{A2B7948C-2191-7329-3D3B-762E96D76AE9}"/>
              </a:ext>
            </a:extLst>
          </p:cNvPr>
          <p:cNvGrpSpPr/>
          <p:nvPr/>
        </p:nvGrpSpPr>
        <p:grpSpPr>
          <a:xfrm>
            <a:off x="0" y="0"/>
            <a:ext cx="9144001" cy="5143500"/>
            <a:chOff x="0" y="0"/>
            <a:chExt cx="9144001" cy="5143500"/>
          </a:xfrm>
        </p:grpSpPr>
        <p:sp>
          <p:nvSpPr>
            <p:cNvPr id="6" name="Rectangle 5">
              <a:extLst>
                <a:ext uri="{FF2B5EF4-FFF2-40B4-BE49-F238E27FC236}">
                  <a16:creationId xmlns:a16="http://schemas.microsoft.com/office/drawing/2014/main" id="{4FA9B8DB-266A-6942-09E5-EDBBF93DF4D8}"/>
                </a:ext>
              </a:extLst>
            </p:cNvPr>
            <p:cNvSpPr/>
            <p:nvPr/>
          </p:nvSpPr>
          <p:spPr>
            <a:xfrm>
              <a:off x="0"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C261AC6-FC41-9620-FFE5-412C463DBCB6}"/>
                </a:ext>
              </a:extLst>
            </p:cNvPr>
            <p:cNvSpPr/>
            <p:nvPr/>
          </p:nvSpPr>
          <p:spPr>
            <a:xfrm>
              <a:off x="7971503" y="0"/>
              <a:ext cx="1172497"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6AE3D8B-801E-2658-D8BE-398C656168C7}"/>
                </a:ext>
              </a:extLst>
            </p:cNvPr>
            <p:cNvSpPr/>
            <p:nvPr/>
          </p:nvSpPr>
          <p:spPr>
            <a:xfrm>
              <a:off x="1" y="4876800"/>
              <a:ext cx="914400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324436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1966</TotalTime>
  <Words>265</Words>
  <Application>Microsoft Office PowerPoint</Application>
  <PresentationFormat>On-screen Show (16:9)</PresentationFormat>
  <Paragraphs>99</Paragraphs>
  <Slides>65</Slides>
  <Notes>57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0" baseType="lpstr">
      <vt:lpstr>Arial</vt:lpstr>
      <vt:lpstr>Cambria Math</vt:lpstr>
      <vt:lpstr>Nunito</vt:lpstr>
      <vt:lpstr>Simple Light</vt:lpstr>
      <vt:lpstr>Bitmap Image</vt:lpstr>
      <vt:lpstr>Reinforcement Learning Value &amp; Policy Iteration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Iteration</vt:lpstr>
      <vt:lpstr>Value Iteration</vt:lpstr>
      <vt:lpstr>Value Iteration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Policy Iteration</vt:lpstr>
      <vt:lpstr>Policy Iteration v/s Bellman Equations</vt:lpstr>
      <vt:lpstr>Policy Iteration</vt:lpstr>
      <vt:lpstr>Policy Iteration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Nelson  Sharma</cp:lastModifiedBy>
  <cp:revision>184</cp:revision>
  <dcterms:modified xsi:type="dcterms:W3CDTF">2025-10-30T08:14:08Z</dcterms:modified>
</cp:coreProperties>
</file>